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1.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05" r:id="rId2"/>
    <p:sldMasterId id="2147483910" r:id="rId3"/>
    <p:sldMasterId id="2147483946" r:id="rId4"/>
    <p:sldMasterId id="2147484019" r:id="rId5"/>
    <p:sldMasterId id="2147484043" r:id="rId6"/>
    <p:sldMasterId id="2147484097" r:id="rId7"/>
  </p:sldMasterIdLst>
  <p:notesMasterIdLst>
    <p:notesMasterId r:id="rId23"/>
  </p:notesMasterIdLst>
  <p:handoutMasterIdLst>
    <p:handoutMasterId r:id="rId24"/>
  </p:handoutMasterIdLst>
  <p:sldIdLst>
    <p:sldId id="257" r:id="rId8"/>
    <p:sldId id="269" r:id="rId9"/>
    <p:sldId id="630" r:id="rId10"/>
    <p:sldId id="641" r:id="rId11"/>
    <p:sldId id="633" r:id="rId12"/>
    <p:sldId id="259" r:id="rId13"/>
    <p:sldId id="631" r:id="rId14"/>
    <p:sldId id="634" r:id="rId15"/>
    <p:sldId id="635" r:id="rId16"/>
    <p:sldId id="636" r:id="rId17"/>
    <p:sldId id="294" r:id="rId18"/>
    <p:sldId id="290" r:id="rId19"/>
    <p:sldId id="638" r:id="rId20"/>
    <p:sldId id="639" r:id="rId21"/>
    <p:sldId id="640" r:id="rId2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AD6D43-2989-4B67-AC2E-063981DC41BB}">
          <p14:sldIdLst>
            <p14:sldId id="257"/>
            <p14:sldId id="269"/>
            <p14:sldId id="630"/>
            <p14:sldId id="641"/>
            <p14:sldId id="633"/>
            <p14:sldId id="259"/>
            <p14:sldId id="631"/>
            <p14:sldId id="634"/>
            <p14:sldId id="635"/>
            <p14:sldId id="636"/>
            <p14:sldId id="294"/>
            <p14:sldId id="290"/>
            <p14:sldId id="638"/>
            <p14:sldId id="639"/>
            <p14:sldId id="6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E7B691"/>
    <a:srgbClr val="E0F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081" autoAdjust="0"/>
  </p:normalViewPr>
  <p:slideViewPr>
    <p:cSldViewPr>
      <p:cViewPr varScale="1">
        <p:scale>
          <a:sx n="63" d="100"/>
          <a:sy n="63" d="100"/>
        </p:scale>
        <p:origin x="732"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0740B-D6EF-4E64-A4B3-D83FAD3A95DA}"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endParaRPr lang="en-US"/>
        </a:p>
      </dgm:t>
    </dgm:pt>
    <dgm:pt modelId="{178C736E-0EBC-47EC-A04C-980D09819440}">
      <dgm:prSet phldrT="[Text]" custT="1"/>
      <dgm:spPr>
        <a:solidFill>
          <a:srgbClr val="FA5656"/>
        </a:solidFill>
      </dgm:spPr>
      <dgm:t>
        <a:bodyPr/>
        <a:lstStyle/>
        <a:p>
          <a:pPr algn="ctr" rtl="0"/>
          <a:r>
            <a:rPr lang="en-US" sz="2500" b="0" dirty="0">
              <a:solidFill>
                <a:schemeClr val="tx1"/>
              </a:solidFill>
              <a:latin typeface="Times New Roman" panose="02020603050405020304" pitchFamily="18" charset="0"/>
              <a:cs typeface="Times New Roman" panose="02020603050405020304" pitchFamily="18" charset="0"/>
            </a:rPr>
            <a:t>Please subscribe to our channel </a:t>
          </a:r>
          <a:r>
            <a:rPr lang="en-US" sz="2500" b="1" dirty="0">
              <a:solidFill>
                <a:srgbClr val="FFFF00"/>
              </a:solidFill>
              <a:latin typeface="Times New Roman" panose="02020603050405020304" pitchFamily="18" charset="0"/>
              <a:cs typeface="Times New Roman" panose="02020603050405020304" pitchFamily="18" charset="0"/>
            </a:rPr>
            <a:t>(</a:t>
          </a:r>
          <a:r>
            <a:rPr lang="en-US" altLang="ko-KR" sz="2500" dirty="0">
              <a:solidFill>
                <a:srgbClr val="FFFF00"/>
              </a:solidFill>
              <a:latin typeface="Times New Roman" panose="02020603050405020304" pitchFamily="18" charset="0"/>
              <a:cs typeface="Times New Roman" panose="02020603050405020304" pitchFamily="18" charset="0"/>
            </a:rPr>
            <a:t>https://youtube.com/AgriMetSoft/</a:t>
          </a:r>
          <a:r>
            <a:rPr lang="en-US" sz="2500" b="1" dirty="0">
              <a:solidFill>
                <a:srgbClr val="FFFF00"/>
              </a:solidFill>
              <a:latin typeface="Times New Roman" panose="02020603050405020304" pitchFamily="18" charset="0"/>
              <a:cs typeface="Times New Roman" panose="02020603050405020304" pitchFamily="18" charset="0"/>
            </a:rPr>
            <a:t>)</a:t>
          </a:r>
          <a:endParaRPr lang="en-US" sz="1800" b="1" dirty="0">
            <a:solidFill>
              <a:srgbClr val="FFFF00"/>
            </a:solidFill>
            <a:latin typeface="Times New Roman" panose="02020603050405020304" pitchFamily="18" charset="0"/>
            <a:cs typeface="Times New Roman" panose="02020603050405020304" pitchFamily="18" charset="0"/>
          </a:endParaRPr>
        </a:p>
      </dgm:t>
    </dgm:pt>
    <dgm:pt modelId="{208A1EB5-77DF-4609-9853-3D4197E91AE5}" type="parTrans" cxnId="{256DCA21-1EC0-4DF8-A96D-1DE9DFA6BD55}">
      <dgm:prSet/>
      <dgm:spPr/>
      <dgm:t>
        <a:bodyPr/>
        <a:lstStyle/>
        <a:p>
          <a:endParaRPr lang="en-US"/>
        </a:p>
      </dgm:t>
    </dgm:pt>
    <dgm:pt modelId="{BFD4663C-A409-4F35-A934-826AADEEA1FD}" type="sibTrans" cxnId="{256DCA21-1EC0-4DF8-A96D-1DE9DFA6BD55}">
      <dgm:prSet/>
      <dgm:spPr>
        <a:ln>
          <a:solidFill>
            <a:srgbClr val="CC0000"/>
          </a:solidFill>
        </a:ln>
      </dgm:spPr>
      <dgm:t>
        <a:bodyPr/>
        <a:lstStyle/>
        <a:p>
          <a:endParaRPr lang="en-US"/>
        </a:p>
      </dgm:t>
    </dgm:pt>
    <dgm:pt modelId="{F364AB28-8902-4655-A439-60AAD3B3A987}">
      <dgm:prSet phldrT="[Text]" custT="1"/>
      <dgm:spPr>
        <a:solidFill>
          <a:srgbClr val="92D050"/>
        </a:solidFill>
      </dgm:spPr>
      <dgm:t>
        <a:bodyPr/>
        <a:lstStyle/>
        <a:p>
          <a:pPr algn="ctr" rtl="0"/>
          <a:endParaRPr lang="en-US" sz="2400" b="0" dirty="0">
            <a:solidFill>
              <a:schemeClr val="tx1"/>
            </a:solidFill>
            <a:latin typeface="Times New Roman" panose="02020603050405020304" pitchFamily="18" charset="0"/>
            <a:cs typeface="Times New Roman" panose="02020603050405020304" pitchFamily="18" charset="0"/>
          </a:endParaRPr>
        </a:p>
        <a:p>
          <a:pPr algn="ctr" rtl="0"/>
          <a:r>
            <a:rPr lang="en-US" sz="2400" b="0" dirty="0">
              <a:solidFill>
                <a:schemeClr val="tx1"/>
              </a:solidFill>
              <a:latin typeface="Times New Roman" panose="02020603050405020304" pitchFamily="18" charset="0"/>
              <a:cs typeface="Times New Roman" panose="02020603050405020304" pitchFamily="18" charset="0"/>
            </a:rPr>
            <a:t> Like &amp; do not forget to share it!!</a:t>
          </a:r>
        </a:p>
        <a:p>
          <a:pPr algn="ctr" rtl="0"/>
          <a:endParaRPr lang="en-US" sz="2400" b="0" dirty="0">
            <a:solidFill>
              <a:schemeClr val="tx1"/>
            </a:solidFill>
            <a:latin typeface="Times New Roman" panose="02020603050405020304" pitchFamily="18" charset="0"/>
            <a:cs typeface="Times New Roman" panose="02020603050405020304" pitchFamily="18" charset="0"/>
          </a:endParaRPr>
        </a:p>
      </dgm:t>
    </dgm:pt>
    <dgm:pt modelId="{5F616C3A-C638-4702-BF7F-1B7A5F48588F}" type="parTrans" cxnId="{A20A5834-1858-4A48-A5DA-7FBE3931F915}">
      <dgm:prSet/>
      <dgm:spPr/>
      <dgm:t>
        <a:bodyPr/>
        <a:lstStyle/>
        <a:p>
          <a:endParaRPr lang="en-US"/>
        </a:p>
      </dgm:t>
    </dgm:pt>
    <dgm:pt modelId="{B82BEE70-6148-4268-B69D-56EE83EA2DF1}" type="sibTrans" cxnId="{A20A5834-1858-4A48-A5DA-7FBE3931F915}">
      <dgm:prSet/>
      <dgm:spPr/>
      <dgm:t>
        <a:bodyPr/>
        <a:lstStyle/>
        <a:p>
          <a:endParaRPr lang="en-US"/>
        </a:p>
      </dgm:t>
    </dgm:pt>
    <dgm:pt modelId="{0CCAFF51-4E8D-4DC8-8265-B70A071FC584}">
      <dgm:prSet phldrT="[Text]" custT="1"/>
      <dgm:spPr>
        <a:solidFill>
          <a:srgbClr val="00B0F0"/>
        </a:solidFill>
      </dgm:spPr>
      <dgm:t>
        <a:bodyPr/>
        <a:lstStyle/>
        <a:p>
          <a:pPr algn="ctr" rtl="0"/>
          <a:r>
            <a:rPr lang="en-US" sz="2200" b="0" dirty="0">
              <a:solidFill>
                <a:schemeClr val="tx1"/>
              </a:solidFill>
              <a:latin typeface="Times New Roman" panose="02020603050405020304" pitchFamily="18" charset="0"/>
              <a:cs typeface="Times New Roman" panose="02020603050405020304" pitchFamily="18" charset="0"/>
            </a:rPr>
            <a:t> </a:t>
          </a:r>
          <a:r>
            <a:rPr lang="en-US" sz="2400" b="0" dirty="0">
              <a:solidFill>
                <a:schemeClr val="tx1"/>
              </a:solidFill>
              <a:latin typeface="Times New Roman" panose="02020603050405020304" pitchFamily="18" charset="0"/>
              <a:cs typeface="Times New Roman" panose="02020603050405020304" pitchFamily="18" charset="0"/>
            </a:rPr>
            <a:t>Put your comments and questions below the video.</a:t>
          </a:r>
          <a:endParaRPr lang="en-US" sz="1800" b="0" dirty="0">
            <a:solidFill>
              <a:schemeClr val="tx1"/>
            </a:solidFill>
            <a:latin typeface="Times New Roman" panose="02020603050405020304" pitchFamily="18" charset="0"/>
            <a:cs typeface="Times New Roman" panose="02020603050405020304" pitchFamily="18" charset="0"/>
          </a:endParaRPr>
        </a:p>
      </dgm:t>
    </dgm:pt>
    <dgm:pt modelId="{D6A72CEF-027B-4618-A7DD-6B9FABEA6F00}" type="parTrans" cxnId="{6973858E-9090-4B3C-B890-5FD8A0C6AE3C}">
      <dgm:prSet/>
      <dgm:spPr/>
      <dgm:t>
        <a:bodyPr/>
        <a:lstStyle/>
        <a:p>
          <a:endParaRPr lang="en-US"/>
        </a:p>
      </dgm:t>
    </dgm:pt>
    <dgm:pt modelId="{E2E176BA-9811-46E2-A045-B6E4EF8777A7}" type="sibTrans" cxnId="{6973858E-9090-4B3C-B890-5FD8A0C6AE3C}">
      <dgm:prSet/>
      <dgm:spPr/>
      <dgm:t>
        <a:bodyPr/>
        <a:lstStyle/>
        <a:p>
          <a:endParaRPr lang="en-US"/>
        </a:p>
      </dgm:t>
    </dgm:pt>
    <dgm:pt modelId="{1BBCC85A-A4CE-443B-A304-A3BF8DB4FBEF}" type="pres">
      <dgm:prSet presAssocID="{AF40740B-D6EF-4E64-A4B3-D83FAD3A95DA}" presName="Name0" presStyleCnt="0">
        <dgm:presLayoutVars>
          <dgm:chMax val="7"/>
          <dgm:chPref val="7"/>
          <dgm:dir/>
        </dgm:presLayoutVars>
      </dgm:prSet>
      <dgm:spPr/>
    </dgm:pt>
    <dgm:pt modelId="{119EE529-27D6-4B70-9C8F-FF712093C0F4}" type="pres">
      <dgm:prSet presAssocID="{AF40740B-D6EF-4E64-A4B3-D83FAD3A95DA}" presName="Name1" presStyleCnt="0"/>
      <dgm:spPr/>
    </dgm:pt>
    <dgm:pt modelId="{8A07CFC6-A4FE-4A09-A28A-F8670AD3AF3E}" type="pres">
      <dgm:prSet presAssocID="{AF40740B-D6EF-4E64-A4B3-D83FAD3A95DA}" presName="cycle" presStyleCnt="0"/>
      <dgm:spPr/>
    </dgm:pt>
    <dgm:pt modelId="{9BAFB8AA-B888-40F0-9B1E-E85AB149DD74}" type="pres">
      <dgm:prSet presAssocID="{AF40740B-D6EF-4E64-A4B3-D83FAD3A95DA}" presName="srcNode" presStyleLbl="node1" presStyleIdx="0" presStyleCnt="3"/>
      <dgm:spPr/>
    </dgm:pt>
    <dgm:pt modelId="{F557073A-D381-49E0-A4D8-433EFE9A5E8B}" type="pres">
      <dgm:prSet presAssocID="{AF40740B-D6EF-4E64-A4B3-D83FAD3A95DA}" presName="conn" presStyleLbl="parChTrans1D2" presStyleIdx="0" presStyleCnt="1"/>
      <dgm:spPr/>
    </dgm:pt>
    <dgm:pt modelId="{49476B20-9630-452E-93C2-CB00ACF33094}" type="pres">
      <dgm:prSet presAssocID="{AF40740B-D6EF-4E64-A4B3-D83FAD3A95DA}" presName="extraNode" presStyleLbl="node1" presStyleIdx="0" presStyleCnt="3"/>
      <dgm:spPr/>
    </dgm:pt>
    <dgm:pt modelId="{C9AAA3D8-4D98-4E15-BAB6-E9EBB84DF41E}" type="pres">
      <dgm:prSet presAssocID="{AF40740B-D6EF-4E64-A4B3-D83FAD3A95DA}" presName="dstNode" presStyleLbl="node1" presStyleIdx="0" presStyleCnt="3"/>
      <dgm:spPr/>
    </dgm:pt>
    <dgm:pt modelId="{01870673-44E0-4E76-8FD0-99CD7BFED427}" type="pres">
      <dgm:prSet presAssocID="{178C736E-0EBC-47EC-A04C-980D09819440}" presName="text_1" presStyleLbl="node1" presStyleIdx="0" presStyleCnt="3" custScaleX="101875" custScaleY="75967" custLinFactNeighborX="686" custLinFactNeighborY="6259">
        <dgm:presLayoutVars>
          <dgm:bulletEnabled val="1"/>
        </dgm:presLayoutVars>
      </dgm:prSet>
      <dgm:spPr/>
    </dgm:pt>
    <dgm:pt modelId="{9088EA9D-6D9B-4113-B61A-4CD6D1121645}" type="pres">
      <dgm:prSet presAssocID="{178C736E-0EBC-47EC-A04C-980D09819440}" presName="accent_1" presStyleCnt="0"/>
      <dgm:spPr/>
    </dgm:pt>
    <dgm:pt modelId="{F09C0421-92F4-4835-8EF3-E6278D6A8E95}" type="pres">
      <dgm:prSet presAssocID="{178C736E-0EBC-47EC-A04C-980D09819440}" presName="accentRepeatNode" presStyleLbl="solidFgAcc1" presStyleIdx="0" presStyleCnt="3" custScaleX="76622" custScaleY="70788"/>
      <dgm:spPr>
        <a:ln>
          <a:solidFill>
            <a:srgbClr val="FF0000"/>
          </a:solidFill>
        </a:ln>
      </dgm:spPr>
    </dgm:pt>
    <dgm:pt modelId="{A400C008-EE9A-4189-96B1-2C4FFA0B4C91}" type="pres">
      <dgm:prSet presAssocID="{F364AB28-8902-4655-A439-60AAD3B3A987}" presName="text_2" presStyleLbl="node1" presStyleIdx="1" presStyleCnt="3" custScaleX="105223" custScaleY="86130" custLinFactNeighborX="-625" custLinFactNeighborY="2903">
        <dgm:presLayoutVars>
          <dgm:bulletEnabled val="1"/>
        </dgm:presLayoutVars>
      </dgm:prSet>
      <dgm:spPr/>
    </dgm:pt>
    <dgm:pt modelId="{545187A6-227B-4777-9D59-C11DEB31AF92}" type="pres">
      <dgm:prSet presAssocID="{F364AB28-8902-4655-A439-60AAD3B3A987}" presName="accent_2" presStyleCnt="0"/>
      <dgm:spPr/>
    </dgm:pt>
    <dgm:pt modelId="{5B7D131F-6F5C-470E-8B08-FB74AE20BCD3}" type="pres">
      <dgm:prSet presAssocID="{F364AB28-8902-4655-A439-60AAD3B3A987}" presName="accentRepeatNode" presStyleLbl="solidFgAcc1" presStyleIdx="1" presStyleCnt="3" custScaleX="74268" custScaleY="75954"/>
      <dgm:spPr>
        <a:ln>
          <a:solidFill>
            <a:srgbClr val="FFCC00"/>
          </a:solidFill>
        </a:ln>
      </dgm:spPr>
    </dgm:pt>
    <dgm:pt modelId="{55356D47-E6A3-41C0-B160-C23A20FB30D3}" type="pres">
      <dgm:prSet presAssocID="{0CCAFF51-4E8D-4DC8-8265-B70A071FC584}" presName="text_3" presStyleLbl="node1" presStyleIdx="2" presStyleCnt="3" custScaleX="103490" custScaleY="79223" custLinFactNeighborX="2169" custLinFactNeighborY="5526">
        <dgm:presLayoutVars>
          <dgm:bulletEnabled val="1"/>
        </dgm:presLayoutVars>
      </dgm:prSet>
      <dgm:spPr/>
    </dgm:pt>
    <dgm:pt modelId="{C19BA803-F8C7-486B-9B18-AADF25AF0866}" type="pres">
      <dgm:prSet presAssocID="{0CCAFF51-4E8D-4DC8-8265-B70A071FC584}" presName="accent_3" presStyleCnt="0"/>
      <dgm:spPr/>
    </dgm:pt>
    <dgm:pt modelId="{96726D16-EBAA-4206-BF98-02AD7677E7A0}" type="pres">
      <dgm:prSet presAssocID="{0CCAFF51-4E8D-4DC8-8265-B70A071FC584}" presName="accentRepeatNode" presStyleLbl="solidFgAcc1" presStyleIdx="2" presStyleCnt="3" custScaleX="78048" custScaleY="82654"/>
      <dgm:spPr/>
    </dgm:pt>
  </dgm:ptLst>
  <dgm:cxnLst>
    <dgm:cxn modelId="{256DCA21-1EC0-4DF8-A96D-1DE9DFA6BD55}" srcId="{AF40740B-D6EF-4E64-A4B3-D83FAD3A95DA}" destId="{178C736E-0EBC-47EC-A04C-980D09819440}" srcOrd="0" destOrd="0" parTransId="{208A1EB5-77DF-4609-9853-3D4197E91AE5}" sibTransId="{BFD4663C-A409-4F35-A934-826AADEEA1FD}"/>
    <dgm:cxn modelId="{F0732123-9B97-4BC6-83F8-E556E83D88F3}" type="presOf" srcId="{F364AB28-8902-4655-A439-60AAD3B3A987}" destId="{A400C008-EE9A-4189-96B1-2C4FFA0B4C91}" srcOrd="0" destOrd="0" presId="urn:microsoft.com/office/officeart/2008/layout/VerticalCurvedList"/>
    <dgm:cxn modelId="{A20A5834-1858-4A48-A5DA-7FBE3931F915}" srcId="{AF40740B-D6EF-4E64-A4B3-D83FAD3A95DA}" destId="{F364AB28-8902-4655-A439-60AAD3B3A987}" srcOrd="1" destOrd="0" parTransId="{5F616C3A-C638-4702-BF7F-1B7A5F48588F}" sibTransId="{B82BEE70-6148-4268-B69D-56EE83EA2DF1}"/>
    <dgm:cxn modelId="{7E96DB35-514A-41AE-8590-6B3E327F63C2}" type="presOf" srcId="{0CCAFF51-4E8D-4DC8-8265-B70A071FC584}" destId="{55356D47-E6A3-41C0-B160-C23A20FB30D3}" srcOrd="0" destOrd="0" presId="urn:microsoft.com/office/officeart/2008/layout/VerticalCurvedList"/>
    <dgm:cxn modelId="{53470888-F26E-41EF-9B20-B9E028FA5ABE}" type="presOf" srcId="{178C736E-0EBC-47EC-A04C-980D09819440}" destId="{01870673-44E0-4E76-8FD0-99CD7BFED427}" srcOrd="0" destOrd="0" presId="urn:microsoft.com/office/officeart/2008/layout/VerticalCurvedList"/>
    <dgm:cxn modelId="{6973858E-9090-4B3C-B890-5FD8A0C6AE3C}" srcId="{AF40740B-D6EF-4E64-A4B3-D83FAD3A95DA}" destId="{0CCAFF51-4E8D-4DC8-8265-B70A071FC584}" srcOrd="2" destOrd="0" parTransId="{D6A72CEF-027B-4618-A7DD-6B9FABEA6F00}" sibTransId="{E2E176BA-9811-46E2-A045-B6E4EF8777A7}"/>
    <dgm:cxn modelId="{AE771395-2EEF-41D6-9AEF-13E465FE6B0B}" type="presOf" srcId="{BFD4663C-A409-4F35-A934-826AADEEA1FD}" destId="{F557073A-D381-49E0-A4D8-433EFE9A5E8B}" srcOrd="0" destOrd="0" presId="urn:microsoft.com/office/officeart/2008/layout/VerticalCurvedList"/>
    <dgm:cxn modelId="{E969F599-9C62-4EE4-AA74-A9EF0B72EE85}" type="presOf" srcId="{AF40740B-D6EF-4E64-A4B3-D83FAD3A95DA}" destId="{1BBCC85A-A4CE-443B-A304-A3BF8DB4FBEF}" srcOrd="0" destOrd="0" presId="urn:microsoft.com/office/officeart/2008/layout/VerticalCurvedList"/>
    <dgm:cxn modelId="{945F7377-7D10-41F9-BB61-D8372F0F2155}" type="presParOf" srcId="{1BBCC85A-A4CE-443B-A304-A3BF8DB4FBEF}" destId="{119EE529-27D6-4B70-9C8F-FF712093C0F4}" srcOrd="0" destOrd="0" presId="urn:microsoft.com/office/officeart/2008/layout/VerticalCurvedList"/>
    <dgm:cxn modelId="{546817EF-2EF6-41A3-9537-6CC84FAEFC0F}" type="presParOf" srcId="{119EE529-27D6-4B70-9C8F-FF712093C0F4}" destId="{8A07CFC6-A4FE-4A09-A28A-F8670AD3AF3E}" srcOrd="0" destOrd="0" presId="urn:microsoft.com/office/officeart/2008/layout/VerticalCurvedList"/>
    <dgm:cxn modelId="{8E8CDF5E-1021-4AA9-BAD7-6F0EAD67E9A4}" type="presParOf" srcId="{8A07CFC6-A4FE-4A09-A28A-F8670AD3AF3E}" destId="{9BAFB8AA-B888-40F0-9B1E-E85AB149DD74}" srcOrd="0" destOrd="0" presId="urn:microsoft.com/office/officeart/2008/layout/VerticalCurvedList"/>
    <dgm:cxn modelId="{BAFBDA48-FFBB-4594-AFD2-434A24A26D9E}" type="presParOf" srcId="{8A07CFC6-A4FE-4A09-A28A-F8670AD3AF3E}" destId="{F557073A-D381-49E0-A4D8-433EFE9A5E8B}" srcOrd="1" destOrd="0" presId="urn:microsoft.com/office/officeart/2008/layout/VerticalCurvedList"/>
    <dgm:cxn modelId="{73DC9882-DDAC-4A16-AAB7-EAC602BB3DAF}" type="presParOf" srcId="{8A07CFC6-A4FE-4A09-A28A-F8670AD3AF3E}" destId="{49476B20-9630-452E-93C2-CB00ACF33094}" srcOrd="2" destOrd="0" presId="urn:microsoft.com/office/officeart/2008/layout/VerticalCurvedList"/>
    <dgm:cxn modelId="{1E745B2F-8526-44FE-904C-FE29B7B6F3C2}" type="presParOf" srcId="{8A07CFC6-A4FE-4A09-A28A-F8670AD3AF3E}" destId="{C9AAA3D8-4D98-4E15-BAB6-E9EBB84DF41E}" srcOrd="3" destOrd="0" presId="urn:microsoft.com/office/officeart/2008/layout/VerticalCurvedList"/>
    <dgm:cxn modelId="{5F5846FE-79EA-4115-A2EC-5CBAFD7F698F}" type="presParOf" srcId="{119EE529-27D6-4B70-9C8F-FF712093C0F4}" destId="{01870673-44E0-4E76-8FD0-99CD7BFED427}" srcOrd="1" destOrd="0" presId="urn:microsoft.com/office/officeart/2008/layout/VerticalCurvedList"/>
    <dgm:cxn modelId="{1C816F01-B484-4EDD-8F5B-DE7591A2DB82}" type="presParOf" srcId="{119EE529-27D6-4B70-9C8F-FF712093C0F4}" destId="{9088EA9D-6D9B-4113-B61A-4CD6D1121645}" srcOrd="2" destOrd="0" presId="urn:microsoft.com/office/officeart/2008/layout/VerticalCurvedList"/>
    <dgm:cxn modelId="{E1B85756-8BD0-418E-8BFF-CD43CA8B9196}" type="presParOf" srcId="{9088EA9D-6D9B-4113-B61A-4CD6D1121645}" destId="{F09C0421-92F4-4835-8EF3-E6278D6A8E95}" srcOrd="0" destOrd="0" presId="urn:microsoft.com/office/officeart/2008/layout/VerticalCurvedList"/>
    <dgm:cxn modelId="{FD97DEB8-FC5B-4A1E-B752-84E0A72C25A1}" type="presParOf" srcId="{119EE529-27D6-4B70-9C8F-FF712093C0F4}" destId="{A400C008-EE9A-4189-96B1-2C4FFA0B4C91}" srcOrd="3" destOrd="0" presId="urn:microsoft.com/office/officeart/2008/layout/VerticalCurvedList"/>
    <dgm:cxn modelId="{CCBA8838-62AF-4EBA-B35F-90F4CF8D493E}" type="presParOf" srcId="{119EE529-27D6-4B70-9C8F-FF712093C0F4}" destId="{545187A6-227B-4777-9D59-C11DEB31AF92}" srcOrd="4" destOrd="0" presId="urn:microsoft.com/office/officeart/2008/layout/VerticalCurvedList"/>
    <dgm:cxn modelId="{F069F3EF-2C11-44B2-8E14-665FC05D0A26}" type="presParOf" srcId="{545187A6-227B-4777-9D59-C11DEB31AF92}" destId="{5B7D131F-6F5C-470E-8B08-FB74AE20BCD3}" srcOrd="0" destOrd="0" presId="urn:microsoft.com/office/officeart/2008/layout/VerticalCurvedList"/>
    <dgm:cxn modelId="{AAC82590-6F18-4A8B-B57B-AEF2798D8F7A}" type="presParOf" srcId="{119EE529-27D6-4B70-9C8F-FF712093C0F4}" destId="{55356D47-E6A3-41C0-B160-C23A20FB30D3}" srcOrd="5" destOrd="0" presId="urn:microsoft.com/office/officeart/2008/layout/VerticalCurvedList"/>
    <dgm:cxn modelId="{02CF18F0-2D13-431F-9C85-A199B7DEA9E1}" type="presParOf" srcId="{119EE529-27D6-4B70-9C8F-FF712093C0F4}" destId="{C19BA803-F8C7-486B-9B18-AADF25AF0866}" srcOrd="6" destOrd="0" presId="urn:microsoft.com/office/officeart/2008/layout/VerticalCurvedList"/>
    <dgm:cxn modelId="{9C46CF85-5A96-483A-BEC8-823F21EF2037}" type="presParOf" srcId="{C19BA803-F8C7-486B-9B18-AADF25AF0866}" destId="{96726D16-EBAA-4206-BF98-02AD7677E7A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7073A-D381-49E0-A4D8-433EFE9A5E8B}">
      <dsp:nvSpPr>
        <dsp:cNvPr id="0" name=""/>
        <dsp:cNvSpPr/>
      </dsp:nvSpPr>
      <dsp:spPr>
        <a:xfrm>
          <a:off x="-6320706" y="-955246"/>
          <a:ext cx="7432859" cy="7432859"/>
        </a:xfrm>
        <a:prstGeom prst="blockArc">
          <a:avLst>
            <a:gd name="adj1" fmla="val 18900000"/>
            <a:gd name="adj2" fmla="val 2700000"/>
            <a:gd name="adj3" fmla="val 291"/>
          </a:avLst>
        </a:prstGeom>
        <a:noFill/>
        <a:ln w="12700" cap="flat" cmpd="sng" algn="ctr">
          <a:solidFill>
            <a:srgbClr val="CC0000"/>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1870673-44E0-4E76-8FD0-99CD7BFED427}">
      <dsp:nvSpPr>
        <dsp:cNvPr id="0" name=""/>
        <dsp:cNvSpPr/>
      </dsp:nvSpPr>
      <dsp:spPr>
        <a:xfrm>
          <a:off x="672366" y="754084"/>
          <a:ext cx="6369873" cy="839035"/>
        </a:xfrm>
        <a:prstGeom prst="rect">
          <a:avLst/>
        </a:prstGeom>
        <a:solidFill>
          <a:srgbClr val="FA565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63500" rIns="63500" bIns="63500" numCol="1" spcCol="1270" anchor="ctr" anchorCtr="0">
          <a:noAutofit/>
        </a:bodyPr>
        <a:lstStyle/>
        <a:p>
          <a:pPr marL="0" lvl="0" indent="0" algn="ctr" defTabSz="1111250" rtl="0">
            <a:lnSpc>
              <a:spcPct val="90000"/>
            </a:lnSpc>
            <a:spcBef>
              <a:spcPct val="0"/>
            </a:spcBef>
            <a:spcAft>
              <a:spcPct val="35000"/>
            </a:spcAft>
            <a:buNone/>
          </a:pPr>
          <a:r>
            <a:rPr lang="en-US" sz="2500" b="0" kern="1200" dirty="0">
              <a:solidFill>
                <a:schemeClr val="tx1"/>
              </a:solidFill>
              <a:latin typeface="Times New Roman" panose="02020603050405020304" pitchFamily="18" charset="0"/>
              <a:cs typeface="Times New Roman" panose="02020603050405020304" pitchFamily="18" charset="0"/>
            </a:rPr>
            <a:t>Please subscribe to our channel </a:t>
          </a:r>
          <a:r>
            <a:rPr lang="en-US" sz="2500" b="1" kern="1200" dirty="0">
              <a:solidFill>
                <a:srgbClr val="FFFF00"/>
              </a:solidFill>
              <a:latin typeface="Times New Roman" panose="02020603050405020304" pitchFamily="18" charset="0"/>
              <a:cs typeface="Times New Roman" panose="02020603050405020304" pitchFamily="18" charset="0"/>
            </a:rPr>
            <a:t>(</a:t>
          </a:r>
          <a:r>
            <a:rPr lang="en-US" altLang="ko-KR" sz="2500" kern="1200" dirty="0">
              <a:solidFill>
                <a:srgbClr val="FFFF00"/>
              </a:solidFill>
              <a:latin typeface="Times New Roman" panose="02020603050405020304" pitchFamily="18" charset="0"/>
              <a:cs typeface="Times New Roman" panose="02020603050405020304" pitchFamily="18" charset="0"/>
            </a:rPr>
            <a:t>https://youtube.com/AgriMetSoft/</a:t>
          </a:r>
          <a:r>
            <a:rPr lang="en-US" sz="2500" b="1" kern="1200" dirty="0">
              <a:solidFill>
                <a:srgbClr val="FFFF00"/>
              </a:solidFill>
              <a:latin typeface="Times New Roman" panose="02020603050405020304" pitchFamily="18" charset="0"/>
              <a:cs typeface="Times New Roman" panose="02020603050405020304" pitchFamily="18" charset="0"/>
            </a:rPr>
            <a:t>)</a:t>
          </a:r>
          <a:endParaRPr lang="en-US" sz="1800" b="1" kern="1200" dirty="0">
            <a:solidFill>
              <a:srgbClr val="FFFF00"/>
            </a:solidFill>
            <a:latin typeface="Times New Roman" panose="02020603050405020304" pitchFamily="18" charset="0"/>
            <a:cs typeface="Times New Roman" panose="02020603050405020304" pitchFamily="18" charset="0"/>
          </a:endParaRPr>
        </a:p>
      </dsp:txBody>
      <dsp:txXfrm>
        <a:off x="672366" y="754084"/>
        <a:ext cx="6369873" cy="839035"/>
      </dsp:txXfrm>
    </dsp:sp>
    <dsp:sp modelId="{F09C0421-92F4-4835-8EF3-E6278D6A8E95}">
      <dsp:nvSpPr>
        <dsp:cNvPr id="0" name=""/>
        <dsp:cNvSpPr/>
      </dsp:nvSpPr>
      <dsp:spPr>
        <a:xfrm>
          <a:off x="159173" y="615826"/>
          <a:ext cx="1057836" cy="977293"/>
        </a:xfrm>
        <a:prstGeom prst="ellipse">
          <a:avLst/>
        </a:prstGeom>
        <a:solidFill>
          <a:schemeClr val="lt1">
            <a:hueOff val="0"/>
            <a:satOff val="0"/>
            <a:lumOff val="0"/>
            <a:alphaOff val="0"/>
          </a:schemeClr>
        </a:solidFill>
        <a:ln w="6350" cap="flat" cmpd="sng" algn="ctr">
          <a:solidFill>
            <a:srgbClr val="FF000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400C008-EE9A-4189-96B1-2C4FFA0B4C91}">
      <dsp:nvSpPr>
        <dsp:cNvPr id="0" name=""/>
        <dsp:cNvSpPr/>
      </dsp:nvSpPr>
      <dsp:spPr>
        <a:xfrm>
          <a:off x="900194" y="2317604"/>
          <a:ext cx="6156767" cy="951282"/>
        </a:xfrm>
        <a:prstGeom prst="rect">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60960" rIns="60960" bIns="60960" numCol="1" spcCol="1270" anchor="ctr" anchorCtr="0">
          <a:noAutofit/>
        </a:bodyPr>
        <a:lstStyle/>
        <a:p>
          <a:pPr marL="0" lvl="0" indent="0" algn="ctr" defTabSz="1066800" rtl="0">
            <a:lnSpc>
              <a:spcPct val="90000"/>
            </a:lnSpc>
            <a:spcBef>
              <a:spcPct val="0"/>
            </a:spcBef>
            <a:spcAft>
              <a:spcPct val="35000"/>
            </a:spcAft>
            <a:buNone/>
          </a:pPr>
          <a:endParaRPr lang="en-US" sz="2400" b="0" kern="1200" dirty="0">
            <a:solidFill>
              <a:schemeClr val="tx1"/>
            </a:solidFill>
            <a:latin typeface="Times New Roman" panose="02020603050405020304" pitchFamily="18" charset="0"/>
            <a:cs typeface="Times New Roman" panose="02020603050405020304" pitchFamily="18" charset="0"/>
          </a:endParaRPr>
        </a:p>
        <a:p>
          <a:pPr marL="0" lvl="0" indent="0" algn="ctr" defTabSz="1066800" rtl="0">
            <a:lnSpc>
              <a:spcPct val="90000"/>
            </a:lnSpc>
            <a:spcBef>
              <a:spcPct val="0"/>
            </a:spcBef>
            <a:spcAft>
              <a:spcPct val="35000"/>
            </a:spcAft>
            <a:buNone/>
          </a:pPr>
          <a:r>
            <a:rPr lang="en-US" sz="2400" b="0" kern="1200" dirty="0">
              <a:solidFill>
                <a:schemeClr val="tx1"/>
              </a:solidFill>
              <a:latin typeface="Times New Roman" panose="02020603050405020304" pitchFamily="18" charset="0"/>
              <a:cs typeface="Times New Roman" panose="02020603050405020304" pitchFamily="18" charset="0"/>
            </a:rPr>
            <a:t> Like &amp; do not forget to share it!!</a:t>
          </a:r>
        </a:p>
        <a:p>
          <a:pPr marL="0" lvl="0" indent="0" algn="ctr" defTabSz="1066800" rtl="0">
            <a:lnSpc>
              <a:spcPct val="90000"/>
            </a:lnSpc>
            <a:spcBef>
              <a:spcPct val="0"/>
            </a:spcBef>
            <a:spcAft>
              <a:spcPct val="35000"/>
            </a:spcAft>
            <a:buNone/>
          </a:pPr>
          <a:endParaRPr lang="en-US" sz="2400" b="0" kern="1200" dirty="0">
            <a:solidFill>
              <a:schemeClr val="tx1"/>
            </a:solidFill>
            <a:latin typeface="Times New Roman" panose="02020603050405020304" pitchFamily="18" charset="0"/>
            <a:cs typeface="Times New Roman" panose="02020603050405020304" pitchFamily="18" charset="0"/>
          </a:endParaRPr>
        </a:p>
      </dsp:txBody>
      <dsp:txXfrm>
        <a:off x="900194" y="2317604"/>
        <a:ext cx="6156767" cy="951282"/>
      </dsp:txXfrm>
    </dsp:sp>
    <dsp:sp modelId="{5B7D131F-6F5C-470E-8B08-FB74AE20BCD3}">
      <dsp:nvSpPr>
        <dsp:cNvPr id="0" name=""/>
        <dsp:cNvSpPr/>
      </dsp:nvSpPr>
      <dsp:spPr>
        <a:xfrm>
          <a:off x="576898" y="2236875"/>
          <a:ext cx="1025337" cy="1048614"/>
        </a:xfrm>
        <a:prstGeom prst="ellipse">
          <a:avLst/>
        </a:prstGeom>
        <a:solidFill>
          <a:schemeClr val="lt1">
            <a:hueOff val="0"/>
            <a:satOff val="0"/>
            <a:lumOff val="0"/>
            <a:alphaOff val="0"/>
          </a:schemeClr>
        </a:solidFill>
        <a:ln w="6350" cap="flat" cmpd="sng" algn="ctr">
          <a:solidFill>
            <a:srgbClr val="FFCC0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5356D47-E6A3-41C0-B160-C23A20FB30D3}">
      <dsp:nvSpPr>
        <dsp:cNvPr id="0" name=""/>
        <dsp:cNvSpPr/>
      </dsp:nvSpPr>
      <dsp:spPr>
        <a:xfrm>
          <a:off x="624496" y="4041427"/>
          <a:ext cx="6470853" cy="874996"/>
        </a:xfrm>
        <a:prstGeom prst="rect">
          <a:avLst/>
        </a:prstGeom>
        <a:solidFill>
          <a:srgbClr val="00B0F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55880" rIns="55880" bIns="55880" numCol="1" spcCol="1270" anchor="ctr" anchorCtr="0">
          <a:noAutofit/>
        </a:bodyPr>
        <a:lstStyle/>
        <a:p>
          <a:pPr marL="0" lvl="0" indent="0" algn="ctr" defTabSz="977900" rtl="0">
            <a:lnSpc>
              <a:spcPct val="90000"/>
            </a:lnSpc>
            <a:spcBef>
              <a:spcPct val="0"/>
            </a:spcBef>
            <a:spcAft>
              <a:spcPct val="35000"/>
            </a:spcAft>
            <a:buNone/>
          </a:pPr>
          <a:r>
            <a:rPr lang="en-US" sz="2200" b="0" kern="1200" dirty="0">
              <a:solidFill>
                <a:schemeClr val="tx1"/>
              </a:solidFill>
              <a:latin typeface="Times New Roman" panose="02020603050405020304" pitchFamily="18" charset="0"/>
              <a:cs typeface="Times New Roman" panose="02020603050405020304" pitchFamily="18" charset="0"/>
            </a:rPr>
            <a:t> </a:t>
          </a:r>
          <a:r>
            <a:rPr lang="en-US" sz="2400" b="0" kern="1200" dirty="0">
              <a:solidFill>
                <a:schemeClr val="tx1"/>
              </a:solidFill>
              <a:latin typeface="Times New Roman" panose="02020603050405020304" pitchFamily="18" charset="0"/>
              <a:cs typeface="Times New Roman" panose="02020603050405020304" pitchFamily="18" charset="0"/>
            </a:rPr>
            <a:t>Put your comments and questions below the video.</a:t>
          </a:r>
          <a:endParaRPr lang="en-US" sz="1800" b="0" kern="1200" dirty="0">
            <a:solidFill>
              <a:schemeClr val="tx1"/>
            </a:solidFill>
            <a:latin typeface="Times New Roman" panose="02020603050405020304" pitchFamily="18" charset="0"/>
            <a:cs typeface="Times New Roman" panose="02020603050405020304" pitchFamily="18" charset="0"/>
          </a:endParaRPr>
        </a:p>
      </dsp:txBody>
      <dsp:txXfrm>
        <a:off x="624496" y="4041427"/>
        <a:ext cx="6470853" cy="874996"/>
      </dsp:txXfrm>
    </dsp:sp>
    <dsp:sp modelId="{96726D16-EBAA-4206-BF98-02AD7677E7A0}">
      <dsp:nvSpPr>
        <dsp:cNvPr id="0" name=""/>
        <dsp:cNvSpPr/>
      </dsp:nvSpPr>
      <dsp:spPr>
        <a:xfrm>
          <a:off x="149329" y="3847335"/>
          <a:ext cx="1077524" cy="1141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A35888-4779-47BD-885F-4422805FEE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88D272-6A2A-4246-B712-F0C02F95D3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9B2B8B-0371-4240-90F2-71AF9581C766}" type="datetimeFigureOut">
              <a:rPr lang="en-US" smtClean="0"/>
              <a:t>9/6/2022</a:t>
            </a:fld>
            <a:endParaRPr lang="en-US"/>
          </a:p>
        </p:txBody>
      </p:sp>
      <p:sp>
        <p:nvSpPr>
          <p:cNvPr id="4" name="Footer Placeholder 3">
            <a:extLst>
              <a:ext uri="{FF2B5EF4-FFF2-40B4-BE49-F238E27FC236}">
                <a16:creationId xmlns:a16="http://schemas.microsoft.com/office/drawing/2014/main" id="{CD48B89E-0BC6-47D9-A9E8-D67444F665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C45D1FF-6286-41E3-B583-7104B69FE6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F6A62F-BD3D-4533-BAE8-17A0CD950D67}" type="slidenum">
              <a:rPr lang="en-US" smtClean="0"/>
              <a:t>‹#›</a:t>
            </a:fld>
            <a:endParaRPr lang="en-US"/>
          </a:p>
        </p:txBody>
      </p:sp>
    </p:spTree>
    <p:extLst>
      <p:ext uri="{BB962C8B-B14F-4D97-AF65-F5344CB8AC3E}">
        <p14:creationId xmlns:p14="http://schemas.microsoft.com/office/powerpoint/2010/main" val="2688875118"/>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10:13:45.077"/>
    </inkml:context>
    <inkml:brush xml:id="br0">
      <inkml:brushProperty name="width" value="0.05" units="cm"/>
      <inkml:brushProperty name="height" value="0.05" units="cm"/>
    </inkml:brush>
  </inkml:definitions>
  <inkml:trace contextRef="#ctx0" brushRef="#br0">1934 1720 12394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10:13:38.116"/>
    </inkml:context>
    <inkml:brush xml:id="br0">
      <inkml:brushProperty name="width" value="0.05" units="cm"/>
      <inkml:brushProperty name="height" value="0.05" units="cm"/>
    </inkml:brush>
  </inkml:definitions>
  <inkml:trace contextRef="#ctx0" brushRef="#br0">5928 366 3105,'9'2'-88,"0"0"-320,-4-1 192</inkml:trace>
  <inkml:trace contextRef="#ctx0" brushRef="#br0" timeOffset="3973.371">5302 3510 10863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B6A07-1F9B-4E01-86AE-E8915DFE0C5B}" type="datetimeFigureOut">
              <a:rPr lang="ko-KR" altLang="en-US" smtClean="0"/>
              <a:t>2022-09-06</a:t>
            </a:fld>
            <a:endParaRPr lang="ko-KR"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1CCF8-A1FB-489F-8BAB-D1FE48D82D6D}" type="slidenum">
              <a:rPr lang="ko-KR" altLang="en-US" smtClean="0"/>
              <a:t>‹#›</a:t>
            </a:fld>
            <a:endParaRPr lang="ko-KR" altLang="en-US"/>
          </a:p>
        </p:txBody>
      </p:sp>
    </p:spTree>
    <p:extLst>
      <p:ext uri="{BB962C8B-B14F-4D97-AF65-F5344CB8AC3E}">
        <p14:creationId xmlns:p14="http://schemas.microsoft.com/office/powerpoint/2010/main" val="812336268"/>
      </p:ext>
    </p:extLst>
  </p:cSld>
  <p:clrMap bg1="lt1" tx1="dk1" bg2="lt2" tx2="dk2" accent1="accent1" accent2="accent2" accent3="accent3" accent4="accent4" accent5="accent5" accent6="accent6" hlink="hlink" folHlink="folHlink"/>
  <p:hf hd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just" rtl="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BC3175-6F38-4556-912E-07395FDDA8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5BC9D74-9686-44B6-AC18-503CED22D92C}"/>
              </a:ext>
            </a:extLst>
          </p:cNvPr>
          <p:cNvSpPr>
            <a:spLocks noGrp="1"/>
          </p:cNvSpPr>
          <p:nvPr>
            <p:ph type="ftr" sz="quarter" idx="4"/>
          </p:nvPr>
        </p:nvSpPr>
        <p:spPr/>
        <p:txBody>
          <a:bodyPr/>
          <a:lstStyle/>
          <a:p>
            <a:endParaRPr lang="ko-KR" altLang="en-US"/>
          </a:p>
        </p:txBody>
      </p:sp>
    </p:spTree>
    <p:extLst>
      <p:ext uri="{BB962C8B-B14F-4D97-AF65-F5344CB8AC3E}">
        <p14:creationId xmlns:p14="http://schemas.microsoft.com/office/powerpoint/2010/main" val="209645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102-2152-40AC-B897-049D93D7B476}" type="datetime1">
              <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2022/9/6</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849287-927D-4E84-8157-F4E43D61DA85}" type="slidenum">
              <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 name="Footer Placeholder 5">
            <a:extLst>
              <a:ext uri="{FF2B5EF4-FFF2-40B4-BE49-F238E27FC236}">
                <a16:creationId xmlns:a16="http://schemas.microsoft.com/office/drawing/2014/main" id="{CA9EA416-F10D-4A5F-B756-47B509FC2FC0}"/>
              </a:ext>
            </a:extLst>
          </p:cNvPr>
          <p:cNvSpPr>
            <a:spLocks noGrp="1"/>
          </p:cNvSpPr>
          <p:nvPr>
            <p:ph type="ftr" sz="quarter" idx="4"/>
          </p:nvPr>
        </p:nvSpPr>
        <p:spPr/>
        <p:txBody>
          <a:bodyPr/>
          <a:lstStyle/>
          <a:p>
            <a:endParaRPr lang="ko-KR" altLang="en-US"/>
          </a:p>
        </p:txBody>
      </p:sp>
    </p:spTree>
    <p:extLst>
      <p:ext uri="{BB962C8B-B14F-4D97-AF65-F5344CB8AC3E}">
        <p14:creationId xmlns:p14="http://schemas.microsoft.com/office/powerpoint/2010/main" val="235842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When my students ask me and need my help writing an excellent and flawless introduction, I eliminate their worries with a list of tips.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If you have difficulties and do not have enough confidence to start with the introduction first, I recommend you write it last you should have a list about the main objectives and according to them you can write the rest of your paper but it is not essential to write the Abstract section in the first step. So, after completing other sections (that have a more fluent structure), you’ll be able to decide on the type of content that would better match the rest of your paper. Moreover, this way, you can better focus on the word count you want to dedicate to this section. When you want to write the intro, pay attention that Writing a good introduction requires matching the information well with the rest of the paper. A good advice is to work on your introduction only when all other sections are ready.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a:t>
            </a:r>
            <a:r>
              <a:rPr lang="en-US" dirty="0"/>
              <a:t>Beginnings are hard.</a:t>
            </a:r>
            <a:r>
              <a:rPr lang="en-US" sz="1200" kern="1200" dirty="0">
                <a:solidFill>
                  <a:schemeClr val="tx1"/>
                </a:solidFill>
                <a:effectLst/>
                <a:latin typeface="+mn-lt"/>
                <a:ea typeface="+mn-ea"/>
                <a:cs typeface="+mn-cs"/>
              </a:rPr>
              <a:t> You can download samples of research paper introductions, choose the one you like and write your own paragraphs with ease!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I will produce a complete video for How can prepare a perfect literature review</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102-2152-40AC-B897-049D93D7B476}" type="datetime1">
              <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2022/9/6</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849287-927D-4E84-8157-F4E43D61DA85}" type="slidenum">
              <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 name="Footer Placeholder 5">
            <a:extLst>
              <a:ext uri="{FF2B5EF4-FFF2-40B4-BE49-F238E27FC236}">
                <a16:creationId xmlns:a16="http://schemas.microsoft.com/office/drawing/2014/main" id="{D327927D-F636-4708-A72F-C3551FEECBF0}"/>
              </a:ext>
            </a:extLst>
          </p:cNvPr>
          <p:cNvSpPr>
            <a:spLocks noGrp="1"/>
          </p:cNvSpPr>
          <p:nvPr>
            <p:ph type="ftr" sz="quarter" idx="4"/>
          </p:nvPr>
        </p:nvSpPr>
        <p:spPr/>
        <p:txBody>
          <a:bodyPr/>
          <a:lstStyle/>
          <a:p>
            <a:endParaRPr lang="ko-KR" altLang="en-US"/>
          </a:p>
        </p:txBody>
      </p:sp>
    </p:spTree>
    <p:extLst>
      <p:ext uri="{BB962C8B-B14F-4D97-AF65-F5344CB8AC3E}">
        <p14:creationId xmlns:p14="http://schemas.microsoft.com/office/powerpoint/2010/main" val="155256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en-US" b="1" dirty="0"/>
              <a:t>Professional Writing Don’ts</a:t>
            </a:r>
            <a:endParaRPr lang="en-US" sz="1200" b="1"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Remain brief. Too long introduction will bore the reader and you will most likely lose the audience. Always stick to the outline and make your introduction short and straight to the point;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Do not put the final results and analyzing the result section, do not put table results and curves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102-2152-40AC-B897-049D93D7B476}" type="datetime1">
              <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2022/9/6</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849287-927D-4E84-8157-F4E43D61DA85}" type="slidenum">
              <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 name="Footer Placeholder 5">
            <a:extLst>
              <a:ext uri="{FF2B5EF4-FFF2-40B4-BE49-F238E27FC236}">
                <a16:creationId xmlns:a16="http://schemas.microsoft.com/office/drawing/2014/main" id="{9EC944A4-E1DA-4170-AB27-1AF49AC78CD2}"/>
              </a:ext>
            </a:extLst>
          </p:cNvPr>
          <p:cNvSpPr>
            <a:spLocks noGrp="1"/>
          </p:cNvSpPr>
          <p:nvPr>
            <p:ph type="ftr" sz="quarter" idx="4"/>
          </p:nvPr>
        </p:nvSpPr>
        <p:spPr/>
        <p:txBody>
          <a:bodyPr/>
          <a:lstStyle/>
          <a:p>
            <a:endParaRPr lang="ko-KR" altLang="en-US"/>
          </a:p>
        </p:txBody>
      </p:sp>
    </p:spTree>
    <p:extLst>
      <p:ext uri="{BB962C8B-B14F-4D97-AF65-F5344CB8AC3E}">
        <p14:creationId xmlns:p14="http://schemas.microsoft.com/office/powerpoint/2010/main" val="145703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en-US" b="1" dirty="0"/>
              <a:t>Professional Writing Don’ts</a:t>
            </a:r>
            <a:endParaRPr lang="en-US" sz="1200" b="1" kern="1200" dirty="0">
              <a:solidFill>
                <a:schemeClr val="tx1"/>
              </a:solidFill>
              <a:effectLst/>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en-US" dirty="0">
                <a:sym typeface="Wingdings" panose="05000000000000000000" pitchFamily="2" charset="2"/>
              </a:rPr>
              <a:t>As you can see”  “As one can see”</a:t>
            </a:r>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102-2152-40AC-B897-049D93D7B476}" type="datetime1">
              <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2022/9/6</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849287-927D-4E84-8157-F4E43D61DA85}" type="slidenum">
              <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 name="Footer Placeholder 5">
            <a:extLst>
              <a:ext uri="{FF2B5EF4-FFF2-40B4-BE49-F238E27FC236}">
                <a16:creationId xmlns:a16="http://schemas.microsoft.com/office/drawing/2014/main" id="{5A719AA7-9B15-4FC5-81CD-ADBC863D30AA}"/>
              </a:ext>
            </a:extLst>
          </p:cNvPr>
          <p:cNvSpPr>
            <a:spLocks noGrp="1"/>
          </p:cNvSpPr>
          <p:nvPr>
            <p:ph type="ftr" sz="quarter" idx="4"/>
          </p:nvPr>
        </p:nvSpPr>
        <p:spPr/>
        <p:txBody>
          <a:bodyPr/>
          <a:lstStyle/>
          <a:p>
            <a:endParaRPr lang="ko-KR" altLang="en-US"/>
          </a:p>
        </p:txBody>
      </p:sp>
    </p:spTree>
    <p:extLst>
      <p:ext uri="{BB962C8B-B14F-4D97-AF65-F5344CB8AC3E}">
        <p14:creationId xmlns:p14="http://schemas.microsoft.com/office/powerpoint/2010/main" val="108569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en-US" b="1" dirty="0"/>
              <a:t>Professional Writing Don’ts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en-US" dirty="0"/>
              <a:t>“the river’s discharge” </a:t>
            </a:r>
            <a:r>
              <a:rPr lang="en-US" altLang="en-US" dirty="0">
                <a:sym typeface="Wingdings" panose="05000000000000000000" pitchFamily="2" charset="2"/>
              </a:rPr>
              <a:t> “the discharge of the river”</a:t>
            </a:r>
            <a:endParaRPr lang="en-US" altLang="en-US" dirty="0"/>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AF7102-2152-40AC-B897-049D93D7B476}" type="datetime1">
              <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2022/9/6</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849287-927D-4E84-8157-F4E43D61DA85}" type="slidenum">
              <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6" name="Footer Placeholder 5">
            <a:extLst>
              <a:ext uri="{FF2B5EF4-FFF2-40B4-BE49-F238E27FC236}">
                <a16:creationId xmlns:a16="http://schemas.microsoft.com/office/drawing/2014/main" id="{4491CB96-3069-4AAD-B266-4C8D59C77CCD}"/>
              </a:ext>
            </a:extLst>
          </p:cNvPr>
          <p:cNvSpPr>
            <a:spLocks noGrp="1"/>
          </p:cNvSpPr>
          <p:nvPr>
            <p:ph type="ftr" sz="quarter" idx="4"/>
          </p:nvPr>
        </p:nvSpPr>
        <p:spPr/>
        <p:txBody>
          <a:bodyPr/>
          <a:lstStyle/>
          <a:p>
            <a:endParaRPr lang="ko-KR" altLang="en-US"/>
          </a:p>
        </p:txBody>
      </p:sp>
    </p:spTree>
    <p:extLst>
      <p:ext uri="{BB962C8B-B14F-4D97-AF65-F5344CB8AC3E}">
        <p14:creationId xmlns:p14="http://schemas.microsoft.com/office/powerpoint/2010/main" val="49788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robust and thoughtful introduction creates a powerful perspective of the whole paper, attracts the reader's attention. Moreover, it may provide a thesis topic and hypothesis for the reader. Hence, definitions, notions, and other information required for understanding the paper are presented/listed here.</a:t>
            </a:r>
          </a:p>
          <a:p>
            <a:endParaRPr lang="en-US" dirty="0"/>
          </a:p>
        </p:txBody>
      </p:sp>
      <p:sp>
        <p:nvSpPr>
          <p:cNvPr id="4" name="Footer Placeholder 3"/>
          <p:cNvSpPr>
            <a:spLocks noGrp="1"/>
          </p:cNvSpPr>
          <p:nvPr>
            <p:ph type="ftr" sz="quarter" idx="4"/>
          </p:nvPr>
        </p:nvSpPr>
        <p:spPr/>
        <p:txBody>
          <a:bodyPr/>
          <a:lstStyle/>
          <a:p>
            <a:endParaRPr lang="ko-KR" altLang="en-US"/>
          </a:p>
        </p:txBody>
      </p:sp>
      <p:sp>
        <p:nvSpPr>
          <p:cNvPr id="5" name="Slide Number Placeholder 4"/>
          <p:cNvSpPr>
            <a:spLocks noGrp="1"/>
          </p:cNvSpPr>
          <p:nvPr>
            <p:ph type="sldNum" sz="quarter" idx="5"/>
          </p:nvPr>
        </p:nvSpPr>
        <p:spPr/>
        <p:txBody>
          <a:bodyPr/>
          <a:lstStyle/>
          <a:p>
            <a:fld id="{3E71CCF8-A1FB-489F-8BAB-D1FE48D82D6D}" type="slidenum">
              <a:rPr lang="ko-KR" altLang="en-US" smtClean="0"/>
              <a:t>11</a:t>
            </a:fld>
            <a:endParaRPr lang="ko-KR" altLang="en-US"/>
          </a:p>
        </p:txBody>
      </p:sp>
    </p:spTree>
    <p:extLst>
      <p:ext uri="{BB962C8B-B14F-4D97-AF65-F5344CB8AC3E}">
        <p14:creationId xmlns:p14="http://schemas.microsoft.com/office/powerpoint/2010/main" val="534939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ko-KR" b="0" i="0" dirty="0">
                <a:effectLst/>
                <a:latin typeface="Roboto"/>
              </a:rPr>
              <a:t>Please hit the thumbs up button and don’t forget to subscribe !</a:t>
            </a:r>
          </a:p>
          <a:p>
            <a:endParaRPr lang="ko-KR"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56C6246-C46F-44CA-A2AE-5F8B3F9D50F6}"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12</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5" name="Footer Placeholder 4">
            <a:extLst>
              <a:ext uri="{FF2B5EF4-FFF2-40B4-BE49-F238E27FC236}">
                <a16:creationId xmlns:a16="http://schemas.microsoft.com/office/drawing/2014/main" id="{36846D51-6494-4737-8244-1E74EF901817}"/>
              </a:ext>
            </a:extLst>
          </p:cNvPr>
          <p:cNvSpPr>
            <a:spLocks noGrp="1"/>
          </p:cNvSpPr>
          <p:nvPr>
            <p:ph type="ftr" sz="quarter" idx="4"/>
          </p:nvPr>
        </p:nvSpPr>
        <p:spPr/>
        <p:txBody>
          <a:bodyPr/>
          <a:lstStyle/>
          <a:p>
            <a:endParaRPr lang="ko-KR" altLang="en-US"/>
          </a:p>
        </p:txBody>
      </p:sp>
    </p:spTree>
    <p:extLst>
      <p:ext uri="{BB962C8B-B14F-4D97-AF65-F5344CB8AC3E}">
        <p14:creationId xmlns:p14="http://schemas.microsoft.com/office/powerpoint/2010/main" val="4247454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1" y="0"/>
            <a:ext cx="11830051" cy="6858000"/>
            <a:chOff x="0" y="0"/>
            <a:chExt cx="5589" cy="4320"/>
          </a:xfrm>
        </p:grpSpPr>
        <p:sp>
          <p:nvSpPr>
            <p:cNvPr id="5" name="Rectangle 1027" descr="Stationery"/>
            <p:cNvSpPr>
              <a:spLocks noChangeArrowheads="1"/>
            </p:cNvSpPr>
            <p:nvPr/>
          </p:nvSpPr>
          <p:spPr bwMode="white">
            <a:xfrm>
              <a:off x="336" y="150"/>
              <a:ext cx="5253" cy="4026"/>
            </a:xfrm>
            <a:prstGeom prst="rect">
              <a:avLst/>
            </a:prstGeom>
            <a:blipFill dpi="0" rotWithShape="0">
              <a:blip r:embed="rId2"/>
              <a:srcRect/>
              <a:tile tx="0" ty="0" sx="100000" sy="100000" flip="none" algn="tl"/>
            </a:blipFill>
            <a:ln w="9525">
              <a:noFill/>
              <a:miter lim="800000"/>
              <a:headEnd/>
              <a:tailEnd/>
            </a:ln>
          </p:spPr>
          <p:txBody>
            <a:bodyPr wrap="none" anchor="ctr"/>
            <a:lstStyle/>
            <a:p>
              <a:pPr algn="ctr" eaLnBrk="0" fontAlgn="base" hangingPunct="0">
                <a:spcBef>
                  <a:spcPct val="0"/>
                </a:spcBef>
                <a:spcAft>
                  <a:spcPct val="0"/>
                </a:spcAft>
                <a:defRPr/>
              </a:pPr>
              <a:endParaRPr lang="en-US" sz="11250">
                <a:solidFill>
                  <a:srgbClr val="402000"/>
                </a:solidFill>
                <a:cs typeface="Arial" charset="0"/>
              </a:endParaRPr>
            </a:p>
          </p:txBody>
        </p:sp>
        <p:pic>
          <p:nvPicPr>
            <p:cNvPr id="6" name="Picture 1028"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7" name="Rectangle 1029"/>
          <p:cNvSpPr>
            <a:spLocks noGrp="1" noChangeArrowheads="1"/>
          </p:cNvSpPr>
          <p:nvPr>
            <p:ph type="ctrTitle"/>
          </p:nvPr>
        </p:nvSpPr>
        <p:spPr>
          <a:xfrm>
            <a:off x="1282700" y="1925638"/>
            <a:ext cx="10363200" cy="1143000"/>
          </a:xfrm>
        </p:spPr>
        <p:txBody>
          <a:bodyPr/>
          <a:lstStyle>
            <a:lvl1pPr algn="ctr">
              <a:defRPr/>
            </a:lvl1pPr>
          </a:lstStyle>
          <a:p>
            <a:r>
              <a:rPr lang="en-US"/>
              <a:t>Click to edit Master title style</a:t>
            </a:r>
          </a:p>
        </p:txBody>
      </p:sp>
      <p:sp>
        <p:nvSpPr>
          <p:cNvPr id="33798" name="Rectangle 1030"/>
          <p:cNvSpPr>
            <a:spLocks noGrp="1" noChangeArrowheads="1"/>
          </p:cNvSpPr>
          <p:nvPr>
            <p:ph type="subTitle" idx="1"/>
          </p:nvPr>
        </p:nvSpPr>
        <p:spPr>
          <a:xfrm>
            <a:off x="2197100" y="3738563"/>
            <a:ext cx="8534400" cy="1752600"/>
          </a:xfrm>
        </p:spPr>
        <p:txBody>
          <a:bodyPr/>
          <a:lstStyle>
            <a:lvl1pPr marL="0" indent="0" algn="ctr">
              <a:buFont typeface="Monotype Sorts" pitchFamily="2" charset="2"/>
              <a:buNone/>
              <a:defRPr>
                <a:solidFill>
                  <a:schemeClr val="bg2"/>
                </a:solidFill>
              </a:defRPr>
            </a:lvl1pPr>
          </a:lstStyle>
          <a:p>
            <a:r>
              <a:rPr lang="en-US"/>
              <a:t>Click to edit Master subtitle style</a:t>
            </a:r>
          </a:p>
        </p:txBody>
      </p:sp>
      <p:sp>
        <p:nvSpPr>
          <p:cNvPr id="7" name="Rectangle 1031"/>
          <p:cNvSpPr>
            <a:spLocks noGrp="1" noChangeArrowheads="1"/>
          </p:cNvSpPr>
          <p:nvPr>
            <p:ph type="dt" sz="half" idx="10"/>
          </p:nvPr>
        </p:nvSpPr>
        <p:spPr>
          <a:xfrm>
            <a:off x="1282700" y="6100763"/>
            <a:ext cx="2540000" cy="457200"/>
          </a:xfrm>
        </p:spPr>
        <p:txBody>
          <a:bodyPr/>
          <a:lstStyle>
            <a:lvl1pPr>
              <a:defRPr>
                <a:solidFill>
                  <a:srgbClr val="A08366"/>
                </a:solidFill>
              </a:defRPr>
            </a:lvl1pPr>
          </a:lstStyle>
          <a:p>
            <a:pPr>
              <a:defRPr/>
            </a:pPr>
            <a:endParaRPr lang="en-US"/>
          </a:p>
        </p:txBody>
      </p:sp>
      <p:sp>
        <p:nvSpPr>
          <p:cNvPr id="8" name="Rectangle 1032"/>
          <p:cNvSpPr>
            <a:spLocks noGrp="1" noChangeArrowheads="1"/>
          </p:cNvSpPr>
          <p:nvPr>
            <p:ph type="ftr" sz="quarter" idx="11"/>
          </p:nvPr>
        </p:nvSpPr>
        <p:spPr>
          <a:xfrm>
            <a:off x="4533900" y="6100763"/>
            <a:ext cx="3860800" cy="457200"/>
          </a:xfrm>
        </p:spPr>
        <p:txBody>
          <a:bodyPr/>
          <a:lstStyle>
            <a:lvl1pPr>
              <a:defRPr>
                <a:solidFill>
                  <a:srgbClr val="A08366"/>
                </a:solidFill>
              </a:defRPr>
            </a:lvl1pPr>
          </a:lstStyle>
          <a:p>
            <a:pPr>
              <a:defRPr/>
            </a:pPr>
            <a:endParaRPr lang="en-US"/>
          </a:p>
        </p:txBody>
      </p:sp>
      <p:sp>
        <p:nvSpPr>
          <p:cNvPr id="9" name="Rectangle 1033"/>
          <p:cNvSpPr>
            <a:spLocks noGrp="1" noChangeArrowheads="1"/>
          </p:cNvSpPr>
          <p:nvPr>
            <p:ph type="sldNum" sz="quarter" idx="12"/>
          </p:nvPr>
        </p:nvSpPr>
        <p:spPr>
          <a:xfrm>
            <a:off x="9105900" y="6100763"/>
            <a:ext cx="2540000" cy="457200"/>
          </a:xfrm>
        </p:spPr>
        <p:txBody>
          <a:bodyPr/>
          <a:lstStyle>
            <a:lvl1pPr>
              <a:defRPr>
                <a:solidFill>
                  <a:srgbClr val="A08366"/>
                </a:solidFill>
              </a:defRPr>
            </a:lvl1pPr>
          </a:lstStyle>
          <a:p>
            <a:fld id="{E5D150F4-3838-4647-9292-E652AA7B4FD6}" type="slidenum">
              <a:rPr lang="en-US"/>
              <a:pPr/>
              <a:t>‹#›</a:t>
            </a:fld>
            <a:endParaRPr lang="en-US"/>
          </a:p>
        </p:txBody>
      </p:sp>
    </p:spTree>
    <p:extLst>
      <p:ext uri="{BB962C8B-B14F-4D97-AF65-F5344CB8AC3E}">
        <p14:creationId xmlns:p14="http://schemas.microsoft.com/office/powerpoint/2010/main" val="408761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6" name="Rectangle 1034"/>
          <p:cNvSpPr>
            <a:spLocks noGrp="1" noChangeArrowheads="1"/>
          </p:cNvSpPr>
          <p:nvPr>
            <p:ph type="sldNum" sz="quarter" idx="12"/>
          </p:nvPr>
        </p:nvSpPr>
        <p:spPr>
          <a:ln/>
        </p:spPr>
        <p:txBody>
          <a:bodyPr/>
          <a:lstStyle>
            <a:lvl1pPr>
              <a:defRPr/>
            </a:lvl1pPr>
          </a:lstStyle>
          <a:p>
            <a:fld id="{67374C43-DE58-4505-879F-F3B02AE264AE}"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71108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3200" y="4572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20800" y="4572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6" name="Rectangle 1034"/>
          <p:cNvSpPr>
            <a:spLocks noGrp="1" noChangeArrowheads="1"/>
          </p:cNvSpPr>
          <p:nvPr>
            <p:ph type="sldNum" sz="quarter" idx="12"/>
          </p:nvPr>
        </p:nvSpPr>
        <p:spPr>
          <a:ln/>
        </p:spPr>
        <p:txBody>
          <a:bodyPr/>
          <a:lstStyle>
            <a:lvl1pPr>
              <a:defRPr/>
            </a:lvl1pPr>
          </a:lstStyle>
          <a:p>
            <a:fld id="{CBFDF046-A88F-422A-A1A1-4804B180B8AC}"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78797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530794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3307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75110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1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534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2057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439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41753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6" name="Rectangle 1034"/>
          <p:cNvSpPr>
            <a:spLocks noGrp="1" noChangeArrowheads="1"/>
          </p:cNvSpPr>
          <p:nvPr>
            <p:ph type="sldNum" sz="quarter" idx="12"/>
          </p:nvPr>
        </p:nvSpPr>
        <p:spPr>
          <a:ln/>
        </p:spPr>
        <p:txBody>
          <a:bodyPr/>
          <a:lstStyle>
            <a:lvl1pPr>
              <a:defRPr/>
            </a:lvl1pPr>
          </a:lstStyle>
          <a:p>
            <a:fld id="{C1F7F6AC-7209-450F-B8B7-73BEE4927955}"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276587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796646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5793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9001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ltLang="ko-KR"/>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068680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idx="1"/>
          </p:nvPr>
        </p:nvSpPr>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5477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ltLang="ko-KR"/>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a:t>Edit Master text styles</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333829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8" name="Date Placeholder 7"/>
          <p:cNvSpPr>
            <a:spLocks noGrp="1"/>
          </p:cNvSpPr>
          <p:nvPr>
            <p:ph type="dt" sz="half" idx="10"/>
          </p:nvPr>
        </p:nvSpPr>
        <p:spPr/>
        <p:txBody>
          <a:bodyPr/>
          <a:lstStyle/>
          <a:p>
            <a:pPr>
              <a:defRPr/>
            </a:pPr>
            <a:endParaRPr lang="en-US">
              <a:solidFill>
                <a:srgbClr val="FFFFFF"/>
              </a:solidFill>
            </a:endParaRPr>
          </a:p>
        </p:txBody>
      </p:sp>
      <p:sp>
        <p:nvSpPr>
          <p:cNvPr id="9" name="Footer Placeholder 8"/>
          <p:cNvSpPr>
            <a:spLocks noGrp="1"/>
          </p:cNvSpPr>
          <p:nvPr>
            <p:ph type="ftr" sz="quarter" idx="11"/>
          </p:nvPr>
        </p:nvSpPr>
        <p:spPr/>
        <p:txBody>
          <a:bodyPr/>
          <a:lstStyle/>
          <a:p>
            <a:pPr>
              <a:defRPr/>
            </a:pPr>
            <a:endParaRPr lang="en-US">
              <a:solidFill>
                <a:srgbClr val="FFFFFF"/>
              </a:solidFill>
            </a:endParaRPr>
          </a:p>
        </p:txBody>
      </p:sp>
      <p:sp>
        <p:nvSpPr>
          <p:cNvPr id="10" name="Slide Number Placeholder 9"/>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3693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7" name="Date Placeholder 6"/>
          <p:cNvSpPr>
            <a:spLocks noGrp="1"/>
          </p:cNvSpPr>
          <p:nvPr>
            <p:ph type="dt" sz="half" idx="10"/>
          </p:nvPr>
        </p:nvSpPr>
        <p:spPr/>
        <p:txBody>
          <a:bodyPr/>
          <a:lstStyle/>
          <a:p>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26762AE-D159-4DEF-AE77-D25713E9C9DD}" type="slidenum">
              <a:rPr lang="fa-IR" smtClean="0"/>
              <a:pPr/>
              <a:t>‹#›</a:t>
            </a:fld>
            <a:endParaRPr lang="fa-IR"/>
          </a:p>
        </p:txBody>
      </p:sp>
      <p:sp>
        <p:nvSpPr>
          <p:cNvPr id="10" name="Title 9"/>
          <p:cNvSpPr>
            <a:spLocks noGrp="1"/>
          </p:cNvSpPr>
          <p:nvPr>
            <p:ph type="title"/>
          </p:nvPr>
        </p:nvSpPr>
        <p:spPr/>
        <p:txBody>
          <a:bodyPr/>
          <a:lstStyle/>
          <a:p>
            <a:r>
              <a:rPr lang="en-US" altLang="ko-KR"/>
              <a:t>Click to edit Master title style</a:t>
            </a:r>
            <a:endParaRPr lang="en-US" dirty="0"/>
          </a:p>
        </p:txBody>
      </p:sp>
    </p:spTree>
    <p:extLst>
      <p:ext uri="{BB962C8B-B14F-4D97-AF65-F5344CB8AC3E}">
        <p14:creationId xmlns:p14="http://schemas.microsoft.com/office/powerpoint/2010/main" val="352215533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5039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890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6" name="Rectangle 1034"/>
          <p:cNvSpPr>
            <a:spLocks noGrp="1" noChangeArrowheads="1"/>
          </p:cNvSpPr>
          <p:nvPr>
            <p:ph type="sldNum" sz="quarter" idx="12"/>
          </p:nvPr>
        </p:nvSpPr>
        <p:spPr>
          <a:ln/>
        </p:spPr>
        <p:txBody>
          <a:bodyPr/>
          <a:lstStyle>
            <a:lvl1pPr>
              <a:defRPr/>
            </a:lvl1pPr>
          </a:lstStyle>
          <a:p>
            <a:fld id="{8B3E091A-A4CF-4EEE-B0A5-9D34A7EB8C45}"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305057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ltLang="ko-KR"/>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Edit Master text styles</a:t>
            </a:r>
          </a:p>
        </p:txBody>
      </p:sp>
      <p:sp>
        <p:nvSpPr>
          <p:cNvPr id="9" name="Date Placeholder 8"/>
          <p:cNvSpPr>
            <a:spLocks noGrp="1"/>
          </p:cNvSpPr>
          <p:nvPr>
            <p:ph type="dt" sz="half" idx="10"/>
          </p:nvPr>
        </p:nvSpPr>
        <p:spPr/>
        <p:txBody>
          <a:bodyPr/>
          <a:lstStyle/>
          <a:p>
            <a:pPr>
              <a:defRPr/>
            </a:pPr>
            <a:endParaRPr lang="en-US">
              <a:solidFill>
                <a:srgbClr val="FFFFFF"/>
              </a:solidFill>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endParaRPr lang="en-US">
              <a:solidFill>
                <a:srgbClr val="FFFFFF"/>
              </a:solidFill>
            </a:endParaRPr>
          </a:p>
        </p:txBody>
      </p:sp>
      <p:sp>
        <p:nvSpPr>
          <p:cNvPr id="11" name="Slide Number Placeholder 10"/>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731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ltLang="ko-KR"/>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solidFill>
                <a:srgbClr val="FFFFFF"/>
              </a:solidFill>
            </a:endParaRP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endParaRPr lang="en-US">
              <a:solidFill>
                <a:srgbClr val="FFFFFF"/>
              </a:solidFill>
            </a:endParaRPr>
          </a:p>
        </p:txBody>
      </p:sp>
      <p:sp>
        <p:nvSpPr>
          <p:cNvPr id="10" name="Slide Number Placeholder 9"/>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0800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2639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ltLang="ko-KR"/>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1654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3455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5026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3315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6685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55D1824F-BB16-4298-BCEC-EF1C599D6D3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6804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579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0800" y="18288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4000" y="18288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7" name="Rectangle 1034"/>
          <p:cNvSpPr>
            <a:spLocks noGrp="1" noChangeArrowheads="1"/>
          </p:cNvSpPr>
          <p:nvPr>
            <p:ph type="sldNum" sz="quarter" idx="12"/>
          </p:nvPr>
        </p:nvSpPr>
        <p:spPr>
          <a:ln/>
        </p:spPr>
        <p:txBody>
          <a:bodyPr/>
          <a:lstStyle>
            <a:lvl1pPr>
              <a:defRPr/>
            </a:lvl1pPr>
          </a:lstStyle>
          <a:p>
            <a:fld id="{E711DEA5-5E26-4D3B-8D7B-8A24B48FC741}"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3251727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8589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0588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80780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6892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9349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407B865-BDCF-4A94-AE61-EFC4E41353F1}"/>
              </a:ext>
            </a:extLst>
          </p:cNvPr>
          <p:cNvSpPr>
            <a:spLocks noGrp="1"/>
          </p:cNvSpPr>
          <p:nvPr>
            <p:ph type="dt" sz="half" idx="10"/>
          </p:nvPr>
        </p:nvSpPr>
        <p:spPr/>
        <p:txBody>
          <a:bodyPr/>
          <a:lstStyle>
            <a:lvl1pPr>
              <a:defRPr/>
            </a:lvl1pPr>
          </a:lstStyle>
          <a:p>
            <a:fld id="{224176DB-B169-4FA8-8CF9-122FC9892769}" type="datetimeFigureOut">
              <a:rPr lang="en-US" altLang="en-US"/>
              <a:pPr/>
              <a:t>9/6/2022</a:t>
            </a:fld>
            <a:endParaRPr lang="en-US" altLang="en-US"/>
          </a:p>
        </p:txBody>
      </p:sp>
      <p:sp>
        <p:nvSpPr>
          <p:cNvPr id="5" name="Footer Placeholder 4">
            <a:extLst>
              <a:ext uri="{FF2B5EF4-FFF2-40B4-BE49-F238E27FC236}">
                <a16:creationId xmlns:a16="http://schemas.microsoft.com/office/drawing/2014/main" id="{8827ED32-A180-4987-9DC6-B2035506FFD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BE5590E-6B7F-4DD4-B376-13971562E836}"/>
              </a:ext>
            </a:extLst>
          </p:cNvPr>
          <p:cNvSpPr>
            <a:spLocks noGrp="1"/>
          </p:cNvSpPr>
          <p:nvPr>
            <p:ph type="sldNum" sz="quarter" idx="12"/>
          </p:nvPr>
        </p:nvSpPr>
        <p:spPr/>
        <p:txBody>
          <a:bodyPr/>
          <a:lstStyle>
            <a:lvl1pPr>
              <a:defRPr/>
            </a:lvl1pPr>
          </a:lstStyle>
          <a:p>
            <a:fld id="{5D14BEBF-59B7-4736-8A9E-901C99EDD119}" type="slidenum">
              <a:rPr lang="en-US" altLang="en-US"/>
              <a:pPr/>
              <a:t>‹#›</a:t>
            </a:fld>
            <a:endParaRPr lang="en-US" altLang="en-US"/>
          </a:p>
        </p:txBody>
      </p:sp>
    </p:spTree>
    <p:extLst>
      <p:ext uri="{BB962C8B-B14F-4D97-AF65-F5344CB8AC3E}">
        <p14:creationId xmlns:p14="http://schemas.microsoft.com/office/powerpoint/2010/main" val="3135264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7F61EA-E03A-4397-8227-7767221510A1}"/>
              </a:ext>
            </a:extLst>
          </p:cNvPr>
          <p:cNvSpPr>
            <a:spLocks noGrp="1"/>
          </p:cNvSpPr>
          <p:nvPr>
            <p:ph type="dt" sz="half" idx="10"/>
          </p:nvPr>
        </p:nvSpPr>
        <p:spPr/>
        <p:txBody>
          <a:bodyPr/>
          <a:lstStyle>
            <a:lvl1pPr>
              <a:defRPr/>
            </a:lvl1pPr>
          </a:lstStyle>
          <a:p>
            <a:fld id="{1D41ED70-90F2-4F23-B3FF-E3B9F2FA3DA2}" type="datetimeFigureOut">
              <a:rPr lang="en-US" altLang="en-US"/>
              <a:pPr/>
              <a:t>9/6/2022</a:t>
            </a:fld>
            <a:endParaRPr lang="en-US" altLang="en-US"/>
          </a:p>
        </p:txBody>
      </p:sp>
      <p:sp>
        <p:nvSpPr>
          <p:cNvPr id="5" name="Footer Placeholder 4">
            <a:extLst>
              <a:ext uri="{FF2B5EF4-FFF2-40B4-BE49-F238E27FC236}">
                <a16:creationId xmlns:a16="http://schemas.microsoft.com/office/drawing/2014/main" id="{EB2510A4-9EC7-4437-8927-99F81D6E721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AC097C5-AD82-41CF-B6D5-8682C8EE0A08}"/>
              </a:ext>
            </a:extLst>
          </p:cNvPr>
          <p:cNvSpPr>
            <a:spLocks noGrp="1"/>
          </p:cNvSpPr>
          <p:nvPr>
            <p:ph type="sldNum" sz="quarter" idx="12"/>
          </p:nvPr>
        </p:nvSpPr>
        <p:spPr/>
        <p:txBody>
          <a:bodyPr/>
          <a:lstStyle>
            <a:lvl1pPr>
              <a:defRPr/>
            </a:lvl1pPr>
          </a:lstStyle>
          <a:p>
            <a:fld id="{A10274D9-9358-418E-A477-5C95FD41C87A}" type="slidenum">
              <a:rPr lang="en-US" altLang="en-US"/>
              <a:pPr/>
              <a:t>‹#›</a:t>
            </a:fld>
            <a:endParaRPr lang="en-US" altLang="en-US"/>
          </a:p>
        </p:txBody>
      </p:sp>
    </p:spTree>
    <p:extLst>
      <p:ext uri="{BB962C8B-B14F-4D97-AF65-F5344CB8AC3E}">
        <p14:creationId xmlns:p14="http://schemas.microsoft.com/office/powerpoint/2010/main" val="1248323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78DC1E-4B3C-48A7-A4C9-9E2C9D11966D}"/>
              </a:ext>
            </a:extLst>
          </p:cNvPr>
          <p:cNvSpPr>
            <a:spLocks noGrp="1"/>
          </p:cNvSpPr>
          <p:nvPr>
            <p:ph type="dt" sz="half" idx="10"/>
          </p:nvPr>
        </p:nvSpPr>
        <p:spPr/>
        <p:txBody>
          <a:bodyPr/>
          <a:lstStyle>
            <a:lvl1pPr>
              <a:defRPr/>
            </a:lvl1pPr>
          </a:lstStyle>
          <a:p>
            <a:fld id="{896767BC-B0AD-4D81-8E2E-D6E301A0C946}" type="datetimeFigureOut">
              <a:rPr lang="en-US" altLang="en-US"/>
              <a:pPr/>
              <a:t>9/6/2022</a:t>
            </a:fld>
            <a:endParaRPr lang="en-US" altLang="en-US"/>
          </a:p>
        </p:txBody>
      </p:sp>
      <p:sp>
        <p:nvSpPr>
          <p:cNvPr id="5" name="Footer Placeholder 4">
            <a:extLst>
              <a:ext uri="{FF2B5EF4-FFF2-40B4-BE49-F238E27FC236}">
                <a16:creationId xmlns:a16="http://schemas.microsoft.com/office/drawing/2014/main" id="{1996E957-427F-4FD2-BEC8-6E750EE2094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1A9BBB6-A2E4-4799-94E6-3E801B9650A3}"/>
              </a:ext>
            </a:extLst>
          </p:cNvPr>
          <p:cNvSpPr>
            <a:spLocks noGrp="1"/>
          </p:cNvSpPr>
          <p:nvPr>
            <p:ph type="sldNum" sz="quarter" idx="12"/>
          </p:nvPr>
        </p:nvSpPr>
        <p:spPr/>
        <p:txBody>
          <a:bodyPr/>
          <a:lstStyle>
            <a:lvl1pPr>
              <a:defRPr/>
            </a:lvl1pPr>
          </a:lstStyle>
          <a:p>
            <a:fld id="{0F033E9F-EA8C-4313-8AD8-4FFDCFDC06AB}" type="slidenum">
              <a:rPr lang="en-US" altLang="en-US"/>
              <a:pPr/>
              <a:t>‹#›</a:t>
            </a:fld>
            <a:endParaRPr lang="en-US" altLang="en-US"/>
          </a:p>
        </p:txBody>
      </p:sp>
    </p:spTree>
    <p:extLst>
      <p:ext uri="{BB962C8B-B14F-4D97-AF65-F5344CB8AC3E}">
        <p14:creationId xmlns:p14="http://schemas.microsoft.com/office/powerpoint/2010/main" val="2238291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66B3167-8973-4C73-9A26-00B30F43AD31}"/>
              </a:ext>
            </a:extLst>
          </p:cNvPr>
          <p:cNvSpPr>
            <a:spLocks noGrp="1"/>
          </p:cNvSpPr>
          <p:nvPr>
            <p:ph type="dt" sz="half" idx="10"/>
          </p:nvPr>
        </p:nvSpPr>
        <p:spPr/>
        <p:txBody>
          <a:bodyPr/>
          <a:lstStyle>
            <a:lvl1pPr>
              <a:defRPr/>
            </a:lvl1pPr>
          </a:lstStyle>
          <a:p>
            <a:fld id="{2F445AC2-7B73-4528-BB87-E3001CF82B1C}" type="datetimeFigureOut">
              <a:rPr lang="en-US" altLang="en-US"/>
              <a:pPr/>
              <a:t>9/6/2022</a:t>
            </a:fld>
            <a:endParaRPr lang="en-US" altLang="en-US"/>
          </a:p>
        </p:txBody>
      </p:sp>
      <p:sp>
        <p:nvSpPr>
          <p:cNvPr id="6" name="Footer Placeholder 4">
            <a:extLst>
              <a:ext uri="{FF2B5EF4-FFF2-40B4-BE49-F238E27FC236}">
                <a16:creationId xmlns:a16="http://schemas.microsoft.com/office/drawing/2014/main" id="{091589C6-0098-46D8-90ED-D9EAEDFC57AD}"/>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D111AF50-554D-48F9-9005-7F8D9672D2B1}"/>
              </a:ext>
            </a:extLst>
          </p:cNvPr>
          <p:cNvSpPr>
            <a:spLocks noGrp="1"/>
          </p:cNvSpPr>
          <p:nvPr>
            <p:ph type="sldNum" sz="quarter" idx="12"/>
          </p:nvPr>
        </p:nvSpPr>
        <p:spPr/>
        <p:txBody>
          <a:bodyPr/>
          <a:lstStyle>
            <a:lvl1pPr>
              <a:defRPr/>
            </a:lvl1pPr>
          </a:lstStyle>
          <a:p>
            <a:fld id="{FEF9F3DC-B441-4B72-BD77-9FA776714FB9}" type="slidenum">
              <a:rPr lang="en-US" altLang="en-US"/>
              <a:pPr/>
              <a:t>‹#›</a:t>
            </a:fld>
            <a:endParaRPr lang="en-US" altLang="en-US"/>
          </a:p>
        </p:txBody>
      </p:sp>
    </p:spTree>
    <p:extLst>
      <p:ext uri="{BB962C8B-B14F-4D97-AF65-F5344CB8AC3E}">
        <p14:creationId xmlns:p14="http://schemas.microsoft.com/office/powerpoint/2010/main" val="4091325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F42DED8-8410-4770-84D9-FB41D10B5F5F}"/>
              </a:ext>
            </a:extLst>
          </p:cNvPr>
          <p:cNvSpPr>
            <a:spLocks noGrp="1"/>
          </p:cNvSpPr>
          <p:nvPr>
            <p:ph type="dt" sz="half" idx="10"/>
          </p:nvPr>
        </p:nvSpPr>
        <p:spPr/>
        <p:txBody>
          <a:bodyPr/>
          <a:lstStyle>
            <a:lvl1pPr>
              <a:defRPr/>
            </a:lvl1pPr>
          </a:lstStyle>
          <a:p>
            <a:fld id="{FBD6DCD8-011F-49EC-BE0B-0D2624221703}" type="datetimeFigureOut">
              <a:rPr lang="en-US" altLang="en-US"/>
              <a:pPr/>
              <a:t>9/6/2022</a:t>
            </a:fld>
            <a:endParaRPr lang="en-US" altLang="en-US"/>
          </a:p>
        </p:txBody>
      </p:sp>
      <p:sp>
        <p:nvSpPr>
          <p:cNvPr id="8" name="Footer Placeholder 4">
            <a:extLst>
              <a:ext uri="{FF2B5EF4-FFF2-40B4-BE49-F238E27FC236}">
                <a16:creationId xmlns:a16="http://schemas.microsoft.com/office/drawing/2014/main" id="{30A6FE2E-D060-40DF-98AC-90E1FE229AAD}"/>
              </a:ext>
            </a:extLst>
          </p:cNvPr>
          <p:cNvSpPr>
            <a:spLocks noGrp="1"/>
          </p:cNvSpPr>
          <p:nvPr>
            <p:ph type="ftr" sz="quarter" idx="11"/>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id="{10EA807B-87B8-4EEE-A052-E68AE37803E1}"/>
              </a:ext>
            </a:extLst>
          </p:cNvPr>
          <p:cNvSpPr>
            <a:spLocks noGrp="1"/>
          </p:cNvSpPr>
          <p:nvPr>
            <p:ph type="sldNum" sz="quarter" idx="12"/>
          </p:nvPr>
        </p:nvSpPr>
        <p:spPr/>
        <p:txBody>
          <a:bodyPr/>
          <a:lstStyle>
            <a:lvl1pPr>
              <a:defRPr/>
            </a:lvl1pPr>
          </a:lstStyle>
          <a:p>
            <a:fld id="{29AE450A-5D37-4A34-94F5-D70867BA7943}" type="slidenum">
              <a:rPr lang="en-US" altLang="en-US"/>
              <a:pPr/>
              <a:t>‹#›</a:t>
            </a:fld>
            <a:endParaRPr lang="en-US" altLang="en-US"/>
          </a:p>
        </p:txBody>
      </p:sp>
    </p:spTree>
    <p:extLst>
      <p:ext uri="{BB962C8B-B14F-4D97-AF65-F5344CB8AC3E}">
        <p14:creationId xmlns:p14="http://schemas.microsoft.com/office/powerpoint/2010/main" val="73532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8"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9" name="Rectangle 1034"/>
          <p:cNvSpPr>
            <a:spLocks noGrp="1" noChangeArrowheads="1"/>
          </p:cNvSpPr>
          <p:nvPr>
            <p:ph type="sldNum" sz="quarter" idx="12"/>
          </p:nvPr>
        </p:nvSpPr>
        <p:spPr>
          <a:ln/>
        </p:spPr>
        <p:txBody>
          <a:bodyPr/>
          <a:lstStyle>
            <a:lvl1pPr>
              <a:defRPr/>
            </a:lvl1pPr>
          </a:lstStyle>
          <a:p>
            <a:fld id="{F6A73CB0-CCD8-40A5-AF28-9C6CA870FBEE}"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40943533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DC604A3-62C5-411E-A1A8-DCC4E18D8FF1}"/>
              </a:ext>
            </a:extLst>
          </p:cNvPr>
          <p:cNvSpPr>
            <a:spLocks noGrp="1"/>
          </p:cNvSpPr>
          <p:nvPr>
            <p:ph type="dt" sz="half" idx="10"/>
          </p:nvPr>
        </p:nvSpPr>
        <p:spPr/>
        <p:txBody>
          <a:bodyPr/>
          <a:lstStyle>
            <a:lvl1pPr>
              <a:defRPr/>
            </a:lvl1pPr>
          </a:lstStyle>
          <a:p>
            <a:fld id="{B868C07F-18B1-4C93-9560-FE0ADA1AC0F4}" type="datetimeFigureOut">
              <a:rPr lang="en-US" altLang="en-US"/>
              <a:pPr/>
              <a:t>9/6/2022</a:t>
            </a:fld>
            <a:endParaRPr lang="en-US" altLang="en-US"/>
          </a:p>
        </p:txBody>
      </p:sp>
      <p:sp>
        <p:nvSpPr>
          <p:cNvPr id="4" name="Footer Placeholder 4">
            <a:extLst>
              <a:ext uri="{FF2B5EF4-FFF2-40B4-BE49-F238E27FC236}">
                <a16:creationId xmlns:a16="http://schemas.microsoft.com/office/drawing/2014/main" id="{01409066-D1CB-4687-9775-48FB0CA2D20D}"/>
              </a:ext>
            </a:extLst>
          </p:cNvPr>
          <p:cNvSpPr>
            <a:spLocks noGrp="1"/>
          </p:cNvSpPr>
          <p:nvPr>
            <p:ph type="ftr" sz="quarter" idx="11"/>
          </p:nvPr>
        </p:nvSpPr>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1385610C-931A-41E8-9466-DCEB15F4D9D4}"/>
              </a:ext>
            </a:extLst>
          </p:cNvPr>
          <p:cNvSpPr>
            <a:spLocks noGrp="1"/>
          </p:cNvSpPr>
          <p:nvPr>
            <p:ph type="sldNum" sz="quarter" idx="12"/>
          </p:nvPr>
        </p:nvSpPr>
        <p:spPr/>
        <p:txBody>
          <a:bodyPr/>
          <a:lstStyle>
            <a:lvl1pPr>
              <a:defRPr/>
            </a:lvl1pPr>
          </a:lstStyle>
          <a:p>
            <a:fld id="{F16B6596-65CB-4B0F-AAF0-0B09159DF45A}" type="slidenum">
              <a:rPr lang="en-US" altLang="en-US"/>
              <a:pPr/>
              <a:t>‹#›</a:t>
            </a:fld>
            <a:endParaRPr lang="en-US" altLang="en-US"/>
          </a:p>
        </p:txBody>
      </p:sp>
    </p:spTree>
    <p:extLst>
      <p:ext uri="{BB962C8B-B14F-4D97-AF65-F5344CB8AC3E}">
        <p14:creationId xmlns:p14="http://schemas.microsoft.com/office/powerpoint/2010/main" val="29589159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0DCCDF3-25E3-44BA-A2D0-00CBB6E9870D}"/>
              </a:ext>
            </a:extLst>
          </p:cNvPr>
          <p:cNvSpPr>
            <a:spLocks noGrp="1"/>
          </p:cNvSpPr>
          <p:nvPr>
            <p:ph type="dt" sz="half" idx="10"/>
          </p:nvPr>
        </p:nvSpPr>
        <p:spPr/>
        <p:txBody>
          <a:bodyPr/>
          <a:lstStyle>
            <a:lvl1pPr>
              <a:defRPr/>
            </a:lvl1pPr>
          </a:lstStyle>
          <a:p>
            <a:fld id="{6DAB1A2E-1ACC-47A3-9BEE-142519F3E508}" type="datetimeFigureOut">
              <a:rPr lang="en-US" altLang="en-US"/>
              <a:pPr/>
              <a:t>9/6/2022</a:t>
            </a:fld>
            <a:endParaRPr lang="en-US" altLang="en-US"/>
          </a:p>
        </p:txBody>
      </p:sp>
      <p:sp>
        <p:nvSpPr>
          <p:cNvPr id="3" name="Footer Placeholder 4">
            <a:extLst>
              <a:ext uri="{FF2B5EF4-FFF2-40B4-BE49-F238E27FC236}">
                <a16:creationId xmlns:a16="http://schemas.microsoft.com/office/drawing/2014/main" id="{517DE68D-8524-44B9-BE87-41DA061D3CBB}"/>
              </a:ext>
            </a:extLst>
          </p:cNvPr>
          <p:cNvSpPr>
            <a:spLocks noGrp="1"/>
          </p:cNvSpPr>
          <p:nvPr>
            <p:ph type="ftr" sz="quarter" idx="11"/>
          </p:nvPr>
        </p:nvSpPr>
        <p:spPr/>
        <p:txBody>
          <a:bodyPr/>
          <a:lstStyle>
            <a:lvl1pPr>
              <a:defRPr/>
            </a:lvl1pPr>
          </a:lstStyle>
          <a:p>
            <a:endParaRPr lang="en-US" altLang="en-US"/>
          </a:p>
        </p:txBody>
      </p:sp>
      <p:sp>
        <p:nvSpPr>
          <p:cNvPr id="4" name="Slide Number Placeholder 5">
            <a:extLst>
              <a:ext uri="{FF2B5EF4-FFF2-40B4-BE49-F238E27FC236}">
                <a16:creationId xmlns:a16="http://schemas.microsoft.com/office/drawing/2014/main" id="{55618D1B-9EE2-4EEF-8C7A-62CEAAD4E4CC}"/>
              </a:ext>
            </a:extLst>
          </p:cNvPr>
          <p:cNvSpPr>
            <a:spLocks noGrp="1"/>
          </p:cNvSpPr>
          <p:nvPr>
            <p:ph type="sldNum" sz="quarter" idx="12"/>
          </p:nvPr>
        </p:nvSpPr>
        <p:spPr/>
        <p:txBody>
          <a:bodyPr/>
          <a:lstStyle>
            <a:lvl1pPr>
              <a:defRPr/>
            </a:lvl1pPr>
          </a:lstStyle>
          <a:p>
            <a:fld id="{D3B668DE-AED4-4475-A341-24D266903ADC}" type="slidenum">
              <a:rPr lang="en-US" altLang="en-US"/>
              <a:pPr/>
              <a:t>‹#›</a:t>
            </a:fld>
            <a:endParaRPr lang="en-US" altLang="en-US"/>
          </a:p>
        </p:txBody>
      </p:sp>
    </p:spTree>
    <p:extLst>
      <p:ext uri="{BB962C8B-B14F-4D97-AF65-F5344CB8AC3E}">
        <p14:creationId xmlns:p14="http://schemas.microsoft.com/office/powerpoint/2010/main" val="3842523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5EFC316-4E49-4A9A-95A1-BCFA27611F47}"/>
              </a:ext>
            </a:extLst>
          </p:cNvPr>
          <p:cNvSpPr>
            <a:spLocks noGrp="1"/>
          </p:cNvSpPr>
          <p:nvPr>
            <p:ph type="dt" sz="half" idx="10"/>
          </p:nvPr>
        </p:nvSpPr>
        <p:spPr/>
        <p:txBody>
          <a:bodyPr/>
          <a:lstStyle>
            <a:lvl1pPr>
              <a:defRPr/>
            </a:lvl1pPr>
          </a:lstStyle>
          <a:p>
            <a:fld id="{ACD1BD26-72F6-459C-8B0F-7C3D251F787D}" type="datetimeFigureOut">
              <a:rPr lang="en-US" altLang="en-US"/>
              <a:pPr/>
              <a:t>9/6/2022</a:t>
            </a:fld>
            <a:endParaRPr lang="en-US" altLang="en-US"/>
          </a:p>
        </p:txBody>
      </p:sp>
      <p:sp>
        <p:nvSpPr>
          <p:cNvPr id="6" name="Footer Placeholder 4">
            <a:extLst>
              <a:ext uri="{FF2B5EF4-FFF2-40B4-BE49-F238E27FC236}">
                <a16:creationId xmlns:a16="http://schemas.microsoft.com/office/drawing/2014/main" id="{368EAB06-796D-433E-818D-98C91252C3C0}"/>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F3B9F953-AC72-47B1-92F9-51C6C9602512}"/>
              </a:ext>
            </a:extLst>
          </p:cNvPr>
          <p:cNvSpPr>
            <a:spLocks noGrp="1"/>
          </p:cNvSpPr>
          <p:nvPr>
            <p:ph type="sldNum" sz="quarter" idx="12"/>
          </p:nvPr>
        </p:nvSpPr>
        <p:spPr/>
        <p:txBody>
          <a:bodyPr/>
          <a:lstStyle>
            <a:lvl1pPr>
              <a:defRPr/>
            </a:lvl1pPr>
          </a:lstStyle>
          <a:p>
            <a:fld id="{8F003CAE-C241-4FF0-925B-B07811562699}" type="slidenum">
              <a:rPr lang="en-US" altLang="en-US"/>
              <a:pPr/>
              <a:t>‹#›</a:t>
            </a:fld>
            <a:endParaRPr lang="en-US" altLang="en-US"/>
          </a:p>
        </p:txBody>
      </p:sp>
    </p:spTree>
    <p:extLst>
      <p:ext uri="{BB962C8B-B14F-4D97-AF65-F5344CB8AC3E}">
        <p14:creationId xmlns:p14="http://schemas.microsoft.com/office/powerpoint/2010/main" val="11064478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0CAFA49-D9D1-472D-BBE1-6FC9DD7FC4A3}"/>
              </a:ext>
            </a:extLst>
          </p:cNvPr>
          <p:cNvSpPr>
            <a:spLocks noGrp="1"/>
          </p:cNvSpPr>
          <p:nvPr>
            <p:ph type="dt" sz="half" idx="10"/>
          </p:nvPr>
        </p:nvSpPr>
        <p:spPr/>
        <p:txBody>
          <a:bodyPr/>
          <a:lstStyle>
            <a:lvl1pPr>
              <a:defRPr/>
            </a:lvl1pPr>
          </a:lstStyle>
          <a:p>
            <a:fld id="{B6950BE2-00DF-4C0C-B3D3-A7BD08582AC8}" type="datetimeFigureOut">
              <a:rPr lang="en-US" altLang="en-US"/>
              <a:pPr/>
              <a:t>9/6/2022</a:t>
            </a:fld>
            <a:endParaRPr lang="en-US" altLang="en-US"/>
          </a:p>
        </p:txBody>
      </p:sp>
      <p:sp>
        <p:nvSpPr>
          <p:cNvPr id="6" name="Footer Placeholder 4">
            <a:extLst>
              <a:ext uri="{FF2B5EF4-FFF2-40B4-BE49-F238E27FC236}">
                <a16:creationId xmlns:a16="http://schemas.microsoft.com/office/drawing/2014/main" id="{F8D8520A-ED7A-45CB-848D-CF9AC2198E98}"/>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67791F75-5B37-4FEB-A70B-0CCF84FB9871}"/>
              </a:ext>
            </a:extLst>
          </p:cNvPr>
          <p:cNvSpPr>
            <a:spLocks noGrp="1"/>
          </p:cNvSpPr>
          <p:nvPr>
            <p:ph type="sldNum" sz="quarter" idx="12"/>
          </p:nvPr>
        </p:nvSpPr>
        <p:spPr/>
        <p:txBody>
          <a:bodyPr/>
          <a:lstStyle>
            <a:lvl1pPr>
              <a:defRPr/>
            </a:lvl1pPr>
          </a:lstStyle>
          <a:p>
            <a:fld id="{4CEAB4DD-C099-4678-AE6D-3C0A02C747F2}" type="slidenum">
              <a:rPr lang="en-US" altLang="en-US"/>
              <a:pPr/>
              <a:t>‹#›</a:t>
            </a:fld>
            <a:endParaRPr lang="en-US" altLang="en-US"/>
          </a:p>
        </p:txBody>
      </p:sp>
    </p:spTree>
    <p:extLst>
      <p:ext uri="{BB962C8B-B14F-4D97-AF65-F5344CB8AC3E}">
        <p14:creationId xmlns:p14="http://schemas.microsoft.com/office/powerpoint/2010/main" val="2317926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DF6AB-D667-4BF7-BB7F-53209A6523FC}"/>
              </a:ext>
            </a:extLst>
          </p:cNvPr>
          <p:cNvSpPr>
            <a:spLocks noGrp="1"/>
          </p:cNvSpPr>
          <p:nvPr>
            <p:ph type="dt" sz="half" idx="10"/>
          </p:nvPr>
        </p:nvSpPr>
        <p:spPr/>
        <p:txBody>
          <a:bodyPr/>
          <a:lstStyle>
            <a:lvl1pPr>
              <a:defRPr/>
            </a:lvl1pPr>
          </a:lstStyle>
          <a:p>
            <a:fld id="{DF2D53FF-030F-4776-99C2-3D26483FD5D8}" type="datetimeFigureOut">
              <a:rPr lang="en-US" altLang="en-US"/>
              <a:pPr/>
              <a:t>9/6/2022</a:t>
            </a:fld>
            <a:endParaRPr lang="en-US" altLang="en-US"/>
          </a:p>
        </p:txBody>
      </p:sp>
      <p:sp>
        <p:nvSpPr>
          <p:cNvPr id="5" name="Footer Placeholder 4">
            <a:extLst>
              <a:ext uri="{FF2B5EF4-FFF2-40B4-BE49-F238E27FC236}">
                <a16:creationId xmlns:a16="http://schemas.microsoft.com/office/drawing/2014/main" id="{E8DBD8DD-C07B-43BE-B666-B92B6EA3822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EDA9979-2DCE-4EA3-B0D3-6ABA66A95D55}"/>
              </a:ext>
            </a:extLst>
          </p:cNvPr>
          <p:cNvSpPr>
            <a:spLocks noGrp="1"/>
          </p:cNvSpPr>
          <p:nvPr>
            <p:ph type="sldNum" sz="quarter" idx="12"/>
          </p:nvPr>
        </p:nvSpPr>
        <p:spPr/>
        <p:txBody>
          <a:bodyPr/>
          <a:lstStyle>
            <a:lvl1pPr>
              <a:defRPr/>
            </a:lvl1pPr>
          </a:lstStyle>
          <a:p>
            <a:fld id="{00020E04-68AE-4BB9-9BA9-5427A21A387C}" type="slidenum">
              <a:rPr lang="en-US" altLang="en-US"/>
              <a:pPr/>
              <a:t>‹#›</a:t>
            </a:fld>
            <a:endParaRPr lang="en-US" altLang="en-US"/>
          </a:p>
        </p:txBody>
      </p:sp>
    </p:spTree>
    <p:extLst>
      <p:ext uri="{BB962C8B-B14F-4D97-AF65-F5344CB8AC3E}">
        <p14:creationId xmlns:p14="http://schemas.microsoft.com/office/powerpoint/2010/main" val="627107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22B3A-F112-4E2C-95F1-28F26117817A}"/>
              </a:ext>
            </a:extLst>
          </p:cNvPr>
          <p:cNvSpPr>
            <a:spLocks noGrp="1"/>
          </p:cNvSpPr>
          <p:nvPr>
            <p:ph type="dt" sz="half" idx="10"/>
          </p:nvPr>
        </p:nvSpPr>
        <p:spPr/>
        <p:txBody>
          <a:bodyPr/>
          <a:lstStyle>
            <a:lvl1pPr>
              <a:defRPr/>
            </a:lvl1pPr>
          </a:lstStyle>
          <a:p>
            <a:fld id="{D433FD62-93CC-4C13-8EA0-A602649B6AA4}" type="datetimeFigureOut">
              <a:rPr lang="en-US" altLang="en-US"/>
              <a:pPr/>
              <a:t>9/6/2022</a:t>
            </a:fld>
            <a:endParaRPr lang="en-US" altLang="en-US"/>
          </a:p>
        </p:txBody>
      </p:sp>
      <p:sp>
        <p:nvSpPr>
          <p:cNvPr id="5" name="Footer Placeholder 4">
            <a:extLst>
              <a:ext uri="{FF2B5EF4-FFF2-40B4-BE49-F238E27FC236}">
                <a16:creationId xmlns:a16="http://schemas.microsoft.com/office/drawing/2014/main" id="{61344CE3-6711-4BEF-A804-EA0200BC205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E48CD04-0E80-4663-9043-7AF10B2C838D}"/>
              </a:ext>
            </a:extLst>
          </p:cNvPr>
          <p:cNvSpPr>
            <a:spLocks noGrp="1"/>
          </p:cNvSpPr>
          <p:nvPr>
            <p:ph type="sldNum" sz="quarter" idx="12"/>
          </p:nvPr>
        </p:nvSpPr>
        <p:spPr/>
        <p:txBody>
          <a:bodyPr/>
          <a:lstStyle>
            <a:lvl1pPr>
              <a:defRPr/>
            </a:lvl1pPr>
          </a:lstStyle>
          <a:p>
            <a:fld id="{BFA869AF-97C0-44F8-B564-99A20B453159}" type="slidenum">
              <a:rPr lang="en-US" altLang="en-US"/>
              <a:pPr/>
              <a:t>‹#›</a:t>
            </a:fld>
            <a:endParaRPr lang="en-US" altLang="en-US"/>
          </a:p>
        </p:txBody>
      </p:sp>
    </p:spTree>
    <p:extLst>
      <p:ext uri="{BB962C8B-B14F-4D97-AF65-F5344CB8AC3E}">
        <p14:creationId xmlns:p14="http://schemas.microsoft.com/office/powerpoint/2010/main" val="7568312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4EE9E928-AFA2-4C06-91ED-8C6CF1DAC437}" type="datetime1">
              <a:rPr lang="en-US" altLang="en-US">
                <a:solidFill>
                  <a:srgbClr val="FFFFFF"/>
                </a:solidFill>
              </a:rPr>
              <a:pPr/>
              <a:t>9/6/2022</a:t>
            </a:fld>
            <a:endParaRPr lang="zh-CN" altLang="en-US" sz="1350">
              <a:solidFill>
                <a:srgbClr val="080808"/>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DAC0BF8-308A-4DB4-8A52-2C0D3B637678}" type="slidenum">
              <a:rPr lang="en-US" altLang="en-US">
                <a:solidFill>
                  <a:srgbClr val="FFFFFF"/>
                </a:solidFill>
              </a:rPr>
              <a:pPr/>
              <a:t>‹#›</a:t>
            </a:fld>
            <a:endParaRPr lang="zh-CN" altLang="en-US" sz="1350">
              <a:solidFill>
                <a:srgbClr val="080808"/>
              </a:solidFill>
            </a:endParaRPr>
          </a:p>
        </p:txBody>
      </p:sp>
    </p:spTree>
    <p:extLst>
      <p:ext uri="{BB962C8B-B14F-4D97-AF65-F5344CB8AC3E}">
        <p14:creationId xmlns:p14="http://schemas.microsoft.com/office/powerpoint/2010/main" val="42862151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EE9E928-AFA2-4C06-91ED-8C6CF1DAC437}" type="datetime1">
              <a:rPr lang="en-US" altLang="en-US">
                <a:solidFill>
                  <a:srgbClr val="FFFFFF"/>
                </a:solidFill>
              </a:rPr>
              <a:pPr/>
              <a:t>9/6/2022</a:t>
            </a:fld>
            <a:endParaRPr lang="zh-CN" altLang="en-US" sz="1350">
              <a:solidFill>
                <a:srgbClr val="080808"/>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84BBE65-9397-4A26-9ED0-6FD75BD5CCE0}" type="slidenum">
              <a:rPr lang="en-US" altLang="en-US">
                <a:solidFill>
                  <a:srgbClr val="FFFFFF"/>
                </a:solidFill>
              </a:rPr>
              <a:pPr/>
              <a:t>‹#›</a:t>
            </a:fld>
            <a:endParaRPr lang="zh-CN" altLang="en-US" sz="1350">
              <a:solidFill>
                <a:srgbClr val="080808"/>
              </a:solidFill>
            </a:endParaRPr>
          </a:p>
        </p:txBody>
      </p:sp>
    </p:spTree>
    <p:extLst>
      <p:ext uri="{BB962C8B-B14F-4D97-AF65-F5344CB8AC3E}">
        <p14:creationId xmlns:p14="http://schemas.microsoft.com/office/powerpoint/2010/main" val="10174830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EE9E928-AFA2-4C06-91ED-8C6CF1DAC437}" type="datetime1">
              <a:rPr lang="en-US" altLang="en-US">
                <a:solidFill>
                  <a:srgbClr val="FFFFFF"/>
                </a:solidFill>
              </a:rPr>
              <a:pPr/>
              <a:t>9/6/2022</a:t>
            </a:fld>
            <a:endParaRPr lang="zh-CN" altLang="en-US" sz="1350">
              <a:solidFill>
                <a:srgbClr val="080808"/>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7125BA2-1699-426E-BA82-F30677DCD386}" type="slidenum">
              <a:rPr lang="en-US" altLang="en-US">
                <a:solidFill>
                  <a:srgbClr val="FFFFFF"/>
                </a:solidFill>
              </a:rPr>
              <a:pPr/>
              <a:t>‹#›</a:t>
            </a:fld>
            <a:endParaRPr lang="zh-CN" altLang="en-US" sz="1350">
              <a:solidFill>
                <a:srgbClr val="080808"/>
              </a:solidFill>
            </a:endParaRPr>
          </a:p>
        </p:txBody>
      </p:sp>
    </p:spTree>
    <p:extLst>
      <p:ext uri="{BB962C8B-B14F-4D97-AF65-F5344CB8AC3E}">
        <p14:creationId xmlns:p14="http://schemas.microsoft.com/office/powerpoint/2010/main" val="2640535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538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38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4EE9E928-AFA2-4C06-91ED-8C6CF1DAC437}" type="datetime1">
              <a:rPr lang="en-US" altLang="en-US">
                <a:solidFill>
                  <a:srgbClr val="FFFFFF"/>
                </a:solidFill>
              </a:rPr>
              <a:pPr/>
              <a:t>9/6/2022</a:t>
            </a:fld>
            <a:endParaRPr lang="zh-CN" altLang="en-US" sz="1350">
              <a:solidFill>
                <a:srgbClr val="080808"/>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FDABC6F-364D-4076-8B1E-0B63DD6CDE4B}" type="slidenum">
              <a:rPr lang="en-US" altLang="en-US">
                <a:solidFill>
                  <a:srgbClr val="FFFFFF"/>
                </a:solidFill>
              </a:rPr>
              <a:pPr/>
              <a:t>‹#›</a:t>
            </a:fld>
            <a:endParaRPr lang="zh-CN" altLang="en-US" sz="1350">
              <a:solidFill>
                <a:srgbClr val="080808"/>
              </a:solidFill>
            </a:endParaRPr>
          </a:p>
        </p:txBody>
      </p:sp>
    </p:spTree>
    <p:extLst>
      <p:ext uri="{BB962C8B-B14F-4D97-AF65-F5344CB8AC3E}">
        <p14:creationId xmlns:p14="http://schemas.microsoft.com/office/powerpoint/2010/main" val="2778416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4"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5" name="Rectangle 1034"/>
          <p:cNvSpPr>
            <a:spLocks noGrp="1" noChangeArrowheads="1"/>
          </p:cNvSpPr>
          <p:nvPr>
            <p:ph type="sldNum" sz="quarter" idx="12"/>
          </p:nvPr>
        </p:nvSpPr>
        <p:spPr>
          <a:ln/>
        </p:spPr>
        <p:txBody>
          <a:bodyPr/>
          <a:lstStyle>
            <a:lvl1pPr>
              <a:defRPr/>
            </a:lvl1pPr>
          </a:lstStyle>
          <a:p>
            <a:fld id="{201816E8-DCD1-46A1-A88A-80B934A9C50E}"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17458817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4EE9E928-AFA2-4C06-91ED-8C6CF1DAC437}" type="datetime1">
              <a:rPr lang="en-US" altLang="en-US">
                <a:solidFill>
                  <a:srgbClr val="FFFFFF"/>
                </a:solidFill>
              </a:rPr>
              <a:pPr/>
              <a:t>9/6/2022</a:t>
            </a:fld>
            <a:endParaRPr lang="zh-CN" altLang="en-US" sz="1350">
              <a:solidFill>
                <a:srgbClr val="080808"/>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BBEAAC7-97C1-48B6-A8E6-31A1C16B6582}" type="slidenum">
              <a:rPr lang="en-US" altLang="en-US">
                <a:solidFill>
                  <a:srgbClr val="FFFFFF"/>
                </a:solidFill>
              </a:rPr>
              <a:pPr/>
              <a:t>‹#›</a:t>
            </a:fld>
            <a:endParaRPr lang="zh-CN" altLang="en-US" sz="1350">
              <a:solidFill>
                <a:srgbClr val="080808"/>
              </a:solidFill>
            </a:endParaRPr>
          </a:p>
        </p:txBody>
      </p:sp>
    </p:spTree>
    <p:extLst>
      <p:ext uri="{BB962C8B-B14F-4D97-AF65-F5344CB8AC3E}">
        <p14:creationId xmlns:p14="http://schemas.microsoft.com/office/powerpoint/2010/main" val="3183769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4EE9E928-AFA2-4C06-91ED-8C6CF1DAC437}" type="datetime1">
              <a:rPr lang="en-US" altLang="en-US">
                <a:solidFill>
                  <a:srgbClr val="FFFFFF"/>
                </a:solidFill>
              </a:rPr>
              <a:pPr/>
              <a:t>9/6/2022</a:t>
            </a:fld>
            <a:endParaRPr lang="zh-CN" altLang="en-US" sz="1350">
              <a:solidFill>
                <a:srgbClr val="080808"/>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DD87944-7AAC-43AB-ABDD-24D1FE6018ED}" type="slidenum">
              <a:rPr lang="en-US" altLang="en-US">
                <a:solidFill>
                  <a:srgbClr val="FFFFFF"/>
                </a:solidFill>
              </a:rPr>
              <a:pPr/>
              <a:t>‹#›</a:t>
            </a:fld>
            <a:endParaRPr lang="zh-CN" altLang="en-US" sz="1350">
              <a:solidFill>
                <a:srgbClr val="080808"/>
              </a:solidFill>
            </a:endParaRPr>
          </a:p>
        </p:txBody>
      </p:sp>
    </p:spTree>
    <p:extLst>
      <p:ext uri="{BB962C8B-B14F-4D97-AF65-F5344CB8AC3E}">
        <p14:creationId xmlns:p14="http://schemas.microsoft.com/office/powerpoint/2010/main" val="16700502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EE9E928-AFA2-4C06-91ED-8C6CF1DAC437}" type="datetime1">
              <a:rPr lang="en-US" altLang="en-US">
                <a:solidFill>
                  <a:srgbClr val="FFFFFF"/>
                </a:solidFill>
              </a:rPr>
              <a:pPr/>
              <a:t>9/6/2022</a:t>
            </a:fld>
            <a:endParaRPr lang="zh-CN" altLang="en-US" sz="1350">
              <a:solidFill>
                <a:srgbClr val="080808"/>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F96A08A-A4C3-4D6C-9E8E-64DA71DCD9B4}" type="slidenum">
              <a:rPr lang="en-US" altLang="en-US">
                <a:solidFill>
                  <a:srgbClr val="FFFFFF"/>
                </a:solidFill>
              </a:rPr>
              <a:pPr/>
              <a:t>‹#›</a:t>
            </a:fld>
            <a:endParaRPr lang="zh-CN" altLang="en-US" sz="1350">
              <a:solidFill>
                <a:srgbClr val="080808"/>
              </a:solidFill>
            </a:endParaRPr>
          </a:p>
        </p:txBody>
      </p:sp>
    </p:spTree>
    <p:extLst>
      <p:ext uri="{BB962C8B-B14F-4D97-AF65-F5344CB8AC3E}">
        <p14:creationId xmlns:p14="http://schemas.microsoft.com/office/powerpoint/2010/main" val="35077252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EE9E928-AFA2-4C06-91ED-8C6CF1DAC437}" type="datetime1">
              <a:rPr lang="en-US" altLang="en-US">
                <a:solidFill>
                  <a:srgbClr val="FFFFFF"/>
                </a:solidFill>
              </a:rPr>
              <a:pPr/>
              <a:t>9/6/2022</a:t>
            </a:fld>
            <a:endParaRPr lang="zh-CN" altLang="en-US" sz="1350">
              <a:solidFill>
                <a:srgbClr val="080808"/>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8F22793-FD3A-4348-A0A9-D77461167FD8}" type="slidenum">
              <a:rPr lang="en-US" altLang="en-US">
                <a:solidFill>
                  <a:srgbClr val="FFFFFF"/>
                </a:solidFill>
              </a:rPr>
              <a:pPr/>
              <a:t>‹#›</a:t>
            </a:fld>
            <a:endParaRPr lang="zh-CN" altLang="en-US" sz="1350">
              <a:solidFill>
                <a:srgbClr val="080808"/>
              </a:solidFill>
            </a:endParaRPr>
          </a:p>
        </p:txBody>
      </p:sp>
    </p:spTree>
    <p:extLst>
      <p:ext uri="{BB962C8B-B14F-4D97-AF65-F5344CB8AC3E}">
        <p14:creationId xmlns:p14="http://schemas.microsoft.com/office/powerpoint/2010/main" val="11004710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EE9E928-AFA2-4C06-91ED-8C6CF1DAC437}" type="datetime1">
              <a:rPr lang="en-US" altLang="en-US">
                <a:solidFill>
                  <a:srgbClr val="FFFFFF"/>
                </a:solidFill>
              </a:rPr>
              <a:pPr/>
              <a:t>9/6/2022</a:t>
            </a:fld>
            <a:endParaRPr lang="zh-CN" altLang="en-US" sz="1350">
              <a:solidFill>
                <a:srgbClr val="080808"/>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B41CD20-4859-4FAD-8279-F8D7FC4FB8F5}" type="slidenum">
              <a:rPr lang="en-US" altLang="en-US">
                <a:solidFill>
                  <a:srgbClr val="FFFFFF"/>
                </a:solidFill>
              </a:rPr>
              <a:pPr/>
              <a:t>‹#›</a:t>
            </a:fld>
            <a:endParaRPr lang="zh-CN" altLang="en-US" sz="1350">
              <a:solidFill>
                <a:srgbClr val="080808"/>
              </a:solidFill>
            </a:endParaRPr>
          </a:p>
        </p:txBody>
      </p:sp>
    </p:spTree>
    <p:extLst>
      <p:ext uri="{BB962C8B-B14F-4D97-AF65-F5344CB8AC3E}">
        <p14:creationId xmlns:p14="http://schemas.microsoft.com/office/powerpoint/2010/main" val="21930789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EE9E928-AFA2-4C06-91ED-8C6CF1DAC437}" type="datetime1">
              <a:rPr lang="en-US" altLang="en-US">
                <a:solidFill>
                  <a:srgbClr val="FFFFFF"/>
                </a:solidFill>
              </a:rPr>
              <a:pPr/>
              <a:t>9/6/2022</a:t>
            </a:fld>
            <a:endParaRPr lang="zh-CN" altLang="en-US" sz="1350">
              <a:solidFill>
                <a:srgbClr val="080808"/>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DB6EBEF-00F6-480A-B8A2-3D376A14FC9B}" type="slidenum">
              <a:rPr lang="en-US" altLang="en-US">
                <a:solidFill>
                  <a:srgbClr val="FFFFFF"/>
                </a:solidFill>
              </a:rPr>
              <a:pPr/>
              <a:t>‹#›</a:t>
            </a:fld>
            <a:endParaRPr lang="zh-CN" altLang="en-US" sz="1350">
              <a:solidFill>
                <a:srgbClr val="080808"/>
              </a:solidFill>
            </a:endParaRPr>
          </a:p>
        </p:txBody>
      </p:sp>
    </p:spTree>
    <p:extLst>
      <p:ext uri="{BB962C8B-B14F-4D97-AF65-F5344CB8AC3E}">
        <p14:creationId xmlns:p14="http://schemas.microsoft.com/office/powerpoint/2010/main" val="7327622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EE9E928-AFA2-4C06-91ED-8C6CF1DAC437}" type="datetime1">
              <a:rPr lang="en-US" altLang="en-US">
                <a:solidFill>
                  <a:srgbClr val="FFFFFF"/>
                </a:solidFill>
              </a:rPr>
              <a:pPr/>
              <a:t>9/6/2022</a:t>
            </a:fld>
            <a:endParaRPr lang="zh-CN" altLang="en-US" sz="1350">
              <a:solidFill>
                <a:srgbClr val="080808"/>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8BB3591-DA48-477C-BE80-A34E94A2DF26}" type="slidenum">
              <a:rPr lang="en-US" altLang="en-US">
                <a:solidFill>
                  <a:srgbClr val="FFFFFF"/>
                </a:solidFill>
              </a:rPr>
              <a:pPr/>
              <a:t>‹#›</a:t>
            </a:fld>
            <a:endParaRPr lang="zh-CN" altLang="en-US" sz="1350">
              <a:solidFill>
                <a:srgbClr val="080808"/>
              </a:solidFill>
            </a:endParaRPr>
          </a:p>
        </p:txBody>
      </p:sp>
    </p:spTree>
    <p:extLst>
      <p:ext uri="{BB962C8B-B14F-4D97-AF65-F5344CB8AC3E}">
        <p14:creationId xmlns:p14="http://schemas.microsoft.com/office/powerpoint/2010/main" val="1749043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pPr>
              <a:defRPr/>
            </a:pPr>
            <a:endParaRPr lang="en-US">
              <a:solidFill>
                <a:srgbClr val="FFFFFF"/>
              </a:solidFill>
            </a:endParaRP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94469032"/>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93935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pPr>
              <a:defRPr/>
            </a:pPr>
            <a:endParaRPr lang="en-US">
              <a:solidFill>
                <a:srgbClr val="FFFFFF"/>
              </a:solidFill>
            </a:endParaRP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a:xfrm>
            <a:off x="8604504" y="5211060"/>
            <a:ext cx="2112264" cy="228600"/>
          </a:xfrm>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818473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3"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4" name="Rectangle 1034"/>
          <p:cNvSpPr>
            <a:spLocks noGrp="1" noChangeArrowheads="1"/>
          </p:cNvSpPr>
          <p:nvPr>
            <p:ph type="sldNum" sz="quarter" idx="12"/>
          </p:nvPr>
        </p:nvSpPr>
        <p:spPr>
          <a:ln/>
        </p:spPr>
        <p:txBody>
          <a:bodyPr/>
          <a:lstStyle>
            <a:lvl1pPr>
              <a:defRPr/>
            </a:lvl1pPr>
          </a:lstStyle>
          <a:p>
            <a:fld id="{3219905D-8CCB-4886-BB38-725AE106A065}"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6102667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3185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Aft>
                <a:spcPct val="0"/>
              </a:spcAft>
              <a:defRPr/>
            </a:pPr>
            <a:endParaRPr lang="en-US">
              <a:solidFill>
                <a:srgbClr val="A08366"/>
              </a:solidFill>
            </a:endParaRPr>
          </a:p>
        </p:txBody>
      </p:sp>
      <p:sp>
        <p:nvSpPr>
          <p:cNvPr id="8" name="Footer Placeholder 7"/>
          <p:cNvSpPr>
            <a:spLocks noGrp="1"/>
          </p:cNvSpPr>
          <p:nvPr>
            <p:ph type="ftr" sz="quarter" idx="11"/>
          </p:nvPr>
        </p:nvSpPr>
        <p:spPr/>
        <p:txBody>
          <a:bodyPr/>
          <a:lstStyle/>
          <a:p>
            <a:pPr fontAlgn="base">
              <a:spcAft>
                <a:spcPct val="0"/>
              </a:spcAft>
              <a:defRPr/>
            </a:pPr>
            <a:endParaRPr lang="en-US">
              <a:solidFill>
                <a:srgbClr val="A08366"/>
              </a:solidFill>
            </a:endParaRPr>
          </a:p>
        </p:txBody>
      </p:sp>
      <p:sp>
        <p:nvSpPr>
          <p:cNvPr id="9" name="Slide Number Placeholder 8"/>
          <p:cNvSpPr>
            <a:spLocks noGrp="1"/>
          </p:cNvSpPr>
          <p:nvPr>
            <p:ph type="sldNum" sz="quarter" idx="12"/>
          </p:nvPr>
        </p:nvSpPr>
        <p:spPr/>
        <p:txBody>
          <a:bodyPr/>
          <a:lstStyle/>
          <a:p>
            <a:pPr fontAlgn="base">
              <a:spcAft>
                <a:spcPct val="0"/>
              </a:spcAft>
            </a:pPr>
            <a:fld id="{97BDB5B1-1053-4ED0-B2E2-C16C27E85ADE}" type="slidenum">
              <a:rPr lang="en-US" smtClean="0">
                <a:solidFill>
                  <a:srgbClr val="A08366"/>
                </a:solidFill>
                <a:cs typeface="Arial" panose="020B0604020202020204" pitchFamily="34" charset="0"/>
              </a:rPr>
              <a:pPr fontAlgn="base">
                <a:spcAft>
                  <a:spcPct val="0"/>
                </a:spcAft>
              </a:pPr>
              <a:t>‹#›</a:t>
            </a:fld>
            <a:endParaRPr lang="en-US">
              <a:solidFill>
                <a:srgbClr val="A08366"/>
              </a:solidFill>
              <a:cs typeface="Arial" panose="020B0604020202020204" pitchFamily="34" charset="0"/>
            </a:endParaRPr>
          </a:p>
        </p:txBody>
      </p:sp>
    </p:spTree>
    <p:extLst>
      <p:ext uri="{BB962C8B-B14F-4D97-AF65-F5344CB8AC3E}">
        <p14:creationId xmlns:p14="http://schemas.microsoft.com/office/powerpoint/2010/main" val="604111475"/>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13548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288089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a:defRPr/>
            </a:pPr>
            <a:endParaRPr lang="en-US">
              <a:solidFill>
                <a:srgbClr val="FFFFFF"/>
              </a:solidFill>
            </a:endParaRPr>
          </a:p>
        </p:txBody>
      </p:sp>
      <p:sp>
        <p:nvSpPr>
          <p:cNvPr id="9" name="Footer Placeholder 8"/>
          <p:cNvSpPr>
            <a:spLocks noGrp="1"/>
          </p:cNvSpPr>
          <p:nvPr>
            <p:ph type="ftr" sz="quarter" idx="11"/>
          </p:nvPr>
        </p:nvSpPr>
        <p:spPr/>
        <p:txBody>
          <a:bodyPr/>
          <a:lstStyle>
            <a:lvl1pPr algn="r">
              <a:defRPr/>
            </a:lvl1pPr>
          </a:lstStyle>
          <a:p>
            <a:pPr>
              <a:defRPr/>
            </a:pPr>
            <a:endParaRPr lang="en-US">
              <a:solidFill>
                <a:srgbClr val="FFFFFF"/>
              </a:solidFill>
            </a:endParaRP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pPr>
              <a:defRPr/>
            </a:pPr>
            <a:fld id="{CE3C405C-7F5D-457D-B78F-38E49FA79D31}" type="slidenum">
              <a:rPr lang="en-US" smtClean="0">
                <a:solidFill>
                  <a:srgbClr val="FFFFFF"/>
                </a:solidFill>
              </a:rPr>
              <a:pPr>
                <a:defRPr/>
              </a:pPr>
              <a:t>‹#›</a:t>
            </a:fld>
            <a:endParaRPr lang="en-US">
              <a:solidFill>
                <a:srgbClr val="FFFFFF"/>
              </a:solidFill>
            </a:endParaRP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06336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pPr>
              <a:defRPr/>
            </a:pPr>
            <a:fld id="{15579621-978B-4996-B786-BF02DD7504F0}" type="slidenum">
              <a:rPr lang="en-US" smtClean="0">
                <a:solidFill>
                  <a:srgbClr val="FFFFFF"/>
                </a:solidFill>
              </a:rPr>
              <a:pPr>
                <a:defRPr/>
              </a:pPr>
              <a:t>‹#›</a:t>
            </a:fld>
            <a:endParaRPr lang="en-US">
              <a:solidFill>
                <a:srgbClr val="FFFFFF"/>
              </a:solidFill>
            </a:endParaRP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8847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32888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733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7" name="Rectangle 1034"/>
          <p:cNvSpPr>
            <a:spLocks noGrp="1" noChangeArrowheads="1"/>
          </p:cNvSpPr>
          <p:nvPr>
            <p:ph type="sldNum" sz="quarter" idx="12"/>
          </p:nvPr>
        </p:nvSpPr>
        <p:spPr>
          <a:ln/>
        </p:spPr>
        <p:txBody>
          <a:bodyPr/>
          <a:lstStyle>
            <a:lvl1pPr>
              <a:defRPr/>
            </a:lvl1pPr>
          </a:lstStyle>
          <a:p>
            <a:fld id="{4A64636B-49DD-4566-B76D-1E98C587F060}"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197461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032"/>
          <p:cNvSpPr>
            <a:spLocks noGrp="1" noChangeArrowheads="1"/>
          </p:cNvSpPr>
          <p:nvPr>
            <p:ph type="dt" sz="half" idx="10"/>
          </p:nvPr>
        </p:nvSpPr>
        <p:spPr>
          <a:ln/>
        </p:spPr>
        <p:txBody>
          <a:bodyPr/>
          <a:lstStyle>
            <a:lvl1pPr>
              <a:defRPr/>
            </a:lvl1pPr>
          </a:lstStyle>
          <a:p>
            <a:pPr>
              <a:defRPr/>
            </a:pPr>
            <a:endParaRPr lang="en-US">
              <a:solidFill>
                <a:srgbClr val="A08366"/>
              </a:solidFill>
            </a:endParaRPr>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solidFill>
                <a:srgbClr val="A08366"/>
              </a:solidFill>
            </a:endParaRPr>
          </a:p>
        </p:txBody>
      </p:sp>
      <p:sp>
        <p:nvSpPr>
          <p:cNvPr id="7" name="Rectangle 1034"/>
          <p:cNvSpPr>
            <a:spLocks noGrp="1" noChangeArrowheads="1"/>
          </p:cNvSpPr>
          <p:nvPr>
            <p:ph type="sldNum" sz="quarter" idx="12"/>
          </p:nvPr>
        </p:nvSpPr>
        <p:spPr>
          <a:ln/>
        </p:spPr>
        <p:txBody>
          <a:bodyPr/>
          <a:lstStyle>
            <a:lvl1pPr>
              <a:defRPr/>
            </a:lvl1pPr>
          </a:lstStyle>
          <a:p>
            <a:fld id="{E09F61A6-751C-4CFD-BEB4-1CEB3DA3AE5E}" type="slidenum">
              <a:rPr lang="en-US">
                <a:solidFill>
                  <a:srgbClr val="A08366"/>
                </a:solidFill>
              </a:rPr>
              <a:pPr/>
              <a:t>‹#›</a:t>
            </a:fld>
            <a:endParaRPr lang="en-US">
              <a:solidFill>
                <a:srgbClr val="A08366"/>
              </a:solidFill>
            </a:endParaRPr>
          </a:p>
        </p:txBody>
      </p:sp>
    </p:spTree>
    <p:extLst>
      <p:ext uri="{BB962C8B-B14F-4D97-AF65-F5344CB8AC3E}">
        <p14:creationId xmlns:p14="http://schemas.microsoft.com/office/powerpoint/2010/main" val="207898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p:bgPr>
    </p:bg>
    <p:spTree>
      <p:nvGrpSpPr>
        <p:cNvPr id="1" name=""/>
        <p:cNvGrpSpPr/>
        <p:nvPr/>
      </p:nvGrpSpPr>
      <p:grpSpPr>
        <a:xfrm>
          <a:off x="0" y="0"/>
          <a:ext cx="0" cy="0"/>
          <a:chOff x="0" y="0"/>
          <a:chExt cx="0" cy="0"/>
        </a:xfrm>
      </p:grpSpPr>
      <p:grpSp>
        <p:nvGrpSpPr>
          <p:cNvPr id="7170" name="Group 1026"/>
          <p:cNvGrpSpPr>
            <a:grpSpLocks/>
          </p:cNvGrpSpPr>
          <p:nvPr/>
        </p:nvGrpSpPr>
        <p:grpSpPr bwMode="auto">
          <a:xfrm>
            <a:off x="1" y="0"/>
            <a:ext cx="11830051" cy="6858000"/>
            <a:chOff x="0" y="0"/>
            <a:chExt cx="5589" cy="4320"/>
          </a:xfrm>
        </p:grpSpPr>
        <p:sp>
          <p:nvSpPr>
            <p:cNvPr id="1032" name="Rectangle 1027"/>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defRPr/>
              </a:pPr>
              <a:endParaRPr lang="en-US" sz="11250">
                <a:solidFill>
                  <a:srgbClr val="402000"/>
                </a:solidFill>
                <a:cs typeface="Arial" charset="0"/>
              </a:endParaRPr>
            </a:p>
          </p:txBody>
        </p:sp>
        <p:pic>
          <p:nvPicPr>
            <p:cNvPr id="7177" name="Picture 1028" descr="minispi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67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1029"/>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pPr fontAlgn="base">
                <a:spcBef>
                  <a:spcPct val="0"/>
                </a:spcBef>
                <a:spcAft>
                  <a:spcPct val="0"/>
                </a:spcAft>
                <a:defRPr/>
              </a:pPr>
              <a:endParaRPr lang="en-US" sz="11250">
                <a:solidFill>
                  <a:srgbClr val="402000"/>
                </a:solidFill>
                <a:cs typeface="Arial" charset="0"/>
              </a:endParaRPr>
            </a:p>
          </p:txBody>
        </p:sp>
      </p:grpSp>
      <p:sp>
        <p:nvSpPr>
          <p:cNvPr id="7171" name="Rectangle 1030"/>
          <p:cNvSpPr>
            <a:spLocks noGrp="1" noChangeArrowheads="1"/>
          </p:cNvSpPr>
          <p:nvPr>
            <p:ph type="title"/>
          </p:nvPr>
        </p:nvSpPr>
        <p:spPr bwMode="auto">
          <a:xfrm>
            <a:off x="1320800" y="4572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2" name="Rectangle 1031"/>
          <p:cNvSpPr>
            <a:spLocks noGrp="1" noChangeArrowheads="1"/>
          </p:cNvSpPr>
          <p:nvPr>
            <p:ph type="body" idx="1"/>
          </p:nvPr>
        </p:nvSpPr>
        <p:spPr bwMode="auto">
          <a:xfrm>
            <a:off x="1320800" y="18288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6" name="Rectangle 1032"/>
          <p:cNvSpPr>
            <a:spLocks noGrp="1" noChangeArrowheads="1"/>
          </p:cNvSpPr>
          <p:nvPr>
            <p:ph type="dt" sz="half" idx="2"/>
          </p:nvPr>
        </p:nvSpPr>
        <p:spPr bwMode="auto">
          <a:xfrm>
            <a:off x="1320800" y="60960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spcBef>
                <a:spcPct val="50000"/>
              </a:spcBef>
              <a:defRPr sz="1050">
                <a:solidFill>
                  <a:schemeClr val="bg2"/>
                </a:solidFill>
                <a:cs typeface="+mn-cs"/>
              </a:defRPr>
            </a:lvl1pPr>
          </a:lstStyle>
          <a:p>
            <a:pPr fontAlgn="base">
              <a:spcAft>
                <a:spcPct val="0"/>
              </a:spcAft>
              <a:defRPr/>
            </a:pPr>
            <a:endParaRPr lang="en-US">
              <a:solidFill>
                <a:srgbClr val="A08366"/>
              </a:solidFill>
            </a:endParaRPr>
          </a:p>
        </p:txBody>
      </p:sp>
      <p:sp>
        <p:nvSpPr>
          <p:cNvPr id="32777" name="Rectangle 1033"/>
          <p:cNvSpPr>
            <a:spLocks noGrp="1" noChangeArrowheads="1"/>
          </p:cNvSpPr>
          <p:nvPr>
            <p:ph type="ftr" sz="quarter" idx="3"/>
          </p:nvPr>
        </p:nvSpPr>
        <p:spPr bwMode="auto">
          <a:xfrm>
            <a:off x="4572000" y="60960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050">
                <a:solidFill>
                  <a:schemeClr val="bg2"/>
                </a:solidFill>
                <a:cs typeface="+mn-cs"/>
              </a:defRPr>
            </a:lvl1pPr>
          </a:lstStyle>
          <a:p>
            <a:pPr fontAlgn="base">
              <a:spcAft>
                <a:spcPct val="0"/>
              </a:spcAft>
              <a:defRPr/>
            </a:pPr>
            <a:endParaRPr lang="en-US">
              <a:solidFill>
                <a:srgbClr val="A08366"/>
              </a:solidFill>
            </a:endParaRPr>
          </a:p>
        </p:txBody>
      </p:sp>
      <p:sp>
        <p:nvSpPr>
          <p:cNvPr id="32778" name="Rectangle 1034"/>
          <p:cNvSpPr>
            <a:spLocks noGrp="1" noChangeArrowheads="1"/>
          </p:cNvSpPr>
          <p:nvPr>
            <p:ph type="sldNum" sz="quarter" idx="4"/>
          </p:nvPr>
        </p:nvSpPr>
        <p:spPr bwMode="auto">
          <a:xfrm>
            <a:off x="9144000" y="60960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050">
                <a:solidFill>
                  <a:schemeClr val="bg2"/>
                </a:solidFill>
              </a:defRPr>
            </a:lvl1pPr>
          </a:lstStyle>
          <a:p>
            <a:pPr fontAlgn="base">
              <a:spcAft>
                <a:spcPct val="0"/>
              </a:spcAft>
            </a:pPr>
            <a:fld id="{97BDB5B1-1053-4ED0-B2E2-C16C27E85ADE}" type="slidenum">
              <a:rPr lang="en-US">
                <a:solidFill>
                  <a:srgbClr val="A08366"/>
                </a:solidFill>
                <a:cs typeface="Arial" panose="020B0604020202020204" pitchFamily="34" charset="0"/>
              </a:rPr>
              <a:pPr fontAlgn="base">
                <a:spcAft>
                  <a:spcPct val="0"/>
                </a:spcAft>
              </a:pPr>
              <a:t>‹#›</a:t>
            </a:fld>
            <a:endParaRPr lang="en-US">
              <a:solidFill>
                <a:srgbClr val="A08366"/>
              </a:solidFill>
              <a:cs typeface="Arial" panose="020B0604020202020204" pitchFamily="34" charset="0"/>
            </a:endParaRPr>
          </a:p>
        </p:txBody>
      </p:sp>
    </p:spTree>
    <p:extLst>
      <p:ext uri="{BB962C8B-B14F-4D97-AF65-F5344CB8AC3E}">
        <p14:creationId xmlns:p14="http://schemas.microsoft.com/office/powerpoint/2010/main" val="230972430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l" rtl="0" eaLnBrk="0" fontAlgn="base" hangingPunct="0">
        <a:spcBef>
          <a:spcPct val="0"/>
        </a:spcBef>
        <a:spcAft>
          <a:spcPct val="0"/>
        </a:spcAft>
        <a:defRPr kumimoji="1" sz="3300">
          <a:solidFill>
            <a:schemeClr val="tx2"/>
          </a:solidFill>
          <a:latin typeface="+mj-lt"/>
          <a:ea typeface="+mj-ea"/>
          <a:cs typeface="+mj-cs"/>
        </a:defRPr>
      </a:lvl1pPr>
      <a:lvl2pPr algn="l" rtl="0" eaLnBrk="0" fontAlgn="base" hangingPunct="0">
        <a:spcBef>
          <a:spcPct val="0"/>
        </a:spcBef>
        <a:spcAft>
          <a:spcPct val="0"/>
        </a:spcAft>
        <a:defRPr kumimoji="1" sz="3300">
          <a:solidFill>
            <a:schemeClr val="tx2"/>
          </a:solidFill>
          <a:latin typeface="Times New Roman" pitchFamily="18" charset="0"/>
        </a:defRPr>
      </a:lvl2pPr>
      <a:lvl3pPr algn="l" rtl="0" eaLnBrk="0" fontAlgn="base" hangingPunct="0">
        <a:spcBef>
          <a:spcPct val="0"/>
        </a:spcBef>
        <a:spcAft>
          <a:spcPct val="0"/>
        </a:spcAft>
        <a:defRPr kumimoji="1" sz="3300">
          <a:solidFill>
            <a:schemeClr val="tx2"/>
          </a:solidFill>
          <a:latin typeface="Times New Roman" pitchFamily="18" charset="0"/>
        </a:defRPr>
      </a:lvl3pPr>
      <a:lvl4pPr algn="l" rtl="0" eaLnBrk="0" fontAlgn="base" hangingPunct="0">
        <a:spcBef>
          <a:spcPct val="0"/>
        </a:spcBef>
        <a:spcAft>
          <a:spcPct val="0"/>
        </a:spcAft>
        <a:defRPr kumimoji="1" sz="3300">
          <a:solidFill>
            <a:schemeClr val="tx2"/>
          </a:solidFill>
          <a:latin typeface="Times New Roman" pitchFamily="18" charset="0"/>
        </a:defRPr>
      </a:lvl4pPr>
      <a:lvl5pPr algn="l" rtl="0" eaLnBrk="0" fontAlgn="base" hangingPunct="0">
        <a:spcBef>
          <a:spcPct val="0"/>
        </a:spcBef>
        <a:spcAft>
          <a:spcPct val="0"/>
        </a:spcAft>
        <a:defRPr kumimoji="1" sz="3300">
          <a:solidFill>
            <a:schemeClr val="tx2"/>
          </a:solidFill>
          <a:latin typeface="Times New Roman" pitchFamily="18" charset="0"/>
        </a:defRPr>
      </a:lvl5pPr>
      <a:lvl6pPr marL="342900" algn="l" rtl="0" eaLnBrk="0" fontAlgn="base" hangingPunct="0">
        <a:spcBef>
          <a:spcPct val="0"/>
        </a:spcBef>
        <a:spcAft>
          <a:spcPct val="0"/>
        </a:spcAft>
        <a:defRPr kumimoji="1" sz="3300">
          <a:solidFill>
            <a:schemeClr val="tx2"/>
          </a:solidFill>
          <a:latin typeface="Times New Roman" pitchFamily="18" charset="0"/>
        </a:defRPr>
      </a:lvl6pPr>
      <a:lvl7pPr marL="685800" algn="l" rtl="0" eaLnBrk="0" fontAlgn="base" hangingPunct="0">
        <a:spcBef>
          <a:spcPct val="0"/>
        </a:spcBef>
        <a:spcAft>
          <a:spcPct val="0"/>
        </a:spcAft>
        <a:defRPr kumimoji="1" sz="3300">
          <a:solidFill>
            <a:schemeClr val="tx2"/>
          </a:solidFill>
          <a:latin typeface="Times New Roman" pitchFamily="18" charset="0"/>
        </a:defRPr>
      </a:lvl7pPr>
      <a:lvl8pPr marL="1028700" algn="l" rtl="0" eaLnBrk="0" fontAlgn="base" hangingPunct="0">
        <a:spcBef>
          <a:spcPct val="0"/>
        </a:spcBef>
        <a:spcAft>
          <a:spcPct val="0"/>
        </a:spcAft>
        <a:defRPr kumimoji="1" sz="3300">
          <a:solidFill>
            <a:schemeClr val="tx2"/>
          </a:solidFill>
          <a:latin typeface="Times New Roman" pitchFamily="18" charset="0"/>
        </a:defRPr>
      </a:lvl8pPr>
      <a:lvl9pPr marL="1371600" algn="l" rtl="0" eaLnBrk="0" fontAlgn="base" hangingPunct="0">
        <a:spcBef>
          <a:spcPct val="0"/>
        </a:spcBef>
        <a:spcAft>
          <a:spcPct val="0"/>
        </a:spcAft>
        <a:defRPr kumimoji="1"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lr>
          <a:schemeClr val="accent1"/>
        </a:buClr>
        <a:buSzPct val="90000"/>
        <a:buFont typeface="Monotype Sorts" pitchFamily="2" charset="2"/>
        <a:buChar char="4"/>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Char char="–"/>
        <a:defRPr kumimoji="1" sz="2100">
          <a:solidFill>
            <a:schemeClr val="tx1"/>
          </a:solidFill>
          <a:latin typeface="+mn-lt"/>
        </a:defRPr>
      </a:lvl2pPr>
      <a:lvl3pPr marL="857250" indent="-171450" algn="l" rtl="0" eaLnBrk="0" fontAlgn="base" hangingPunct="0">
        <a:spcBef>
          <a:spcPct val="20000"/>
        </a:spcBef>
        <a:spcAft>
          <a:spcPct val="0"/>
        </a:spcAft>
        <a:buClr>
          <a:schemeClr val="accent1"/>
        </a:buClr>
        <a:buChar char="•"/>
        <a:defRPr kumimoji="1" sz="1800">
          <a:solidFill>
            <a:schemeClr val="tx1"/>
          </a:solidFill>
          <a:latin typeface="+mn-lt"/>
        </a:defRPr>
      </a:lvl3pPr>
      <a:lvl4pPr marL="1200150" indent="-171450" algn="l" rtl="0" eaLnBrk="0" fontAlgn="base" hangingPunct="0">
        <a:spcBef>
          <a:spcPct val="20000"/>
        </a:spcBef>
        <a:spcAft>
          <a:spcPct val="0"/>
        </a:spcAft>
        <a:buClr>
          <a:schemeClr val="accent1"/>
        </a:buClr>
        <a:buChar char="–"/>
        <a:defRPr kumimoji="1" sz="1500">
          <a:solidFill>
            <a:schemeClr val="tx1"/>
          </a:solidFill>
          <a:latin typeface="+mn-lt"/>
        </a:defRPr>
      </a:lvl4pPr>
      <a:lvl5pPr marL="1543050" indent="-171450" algn="l" rtl="0" eaLnBrk="0" fontAlgn="base" hangingPunct="0">
        <a:spcBef>
          <a:spcPct val="20000"/>
        </a:spcBef>
        <a:spcAft>
          <a:spcPct val="0"/>
        </a:spcAft>
        <a:buClr>
          <a:schemeClr val="accent1"/>
        </a:buClr>
        <a:buChar char="»"/>
        <a:defRPr kumimoji="1" sz="1500">
          <a:solidFill>
            <a:schemeClr val="tx1"/>
          </a:solidFill>
          <a:latin typeface="+mn-lt"/>
        </a:defRPr>
      </a:lvl5pPr>
      <a:lvl6pPr marL="1885950" indent="-171450" algn="l" rtl="0" eaLnBrk="0" fontAlgn="base" hangingPunct="0">
        <a:spcBef>
          <a:spcPct val="20000"/>
        </a:spcBef>
        <a:spcAft>
          <a:spcPct val="0"/>
        </a:spcAft>
        <a:buClr>
          <a:schemeClr val="accent1"/>
        </a:buClr>
        <a:buChar char="»"/>
        <a:defRPr kumimoji="1" sz="1500">
          <a:solidFill>
            <a:schemeClr val="tx1"/>
          </a:solidFill>
          <a:latin typeface="+mn-lt"/>
        </a:defRPr>
      </a:lvl6pPr>
      <a:lvl7pPr marL="2228850" indent="-171450" algn="l" rtl="0" eaLnBrk="0" fontAlgn="base" hangingPunct="0">
        <a:spcBef>
          <a:spcPct val="20000"/>
        </a:spcBef>
        <a:spcAft>
          <a:spcPct val="0"/>
        </a:spcAft>
        <a:buClr>
          <a:schemeClr val="accent1"/>
        </a:buClr>
        <a:buChar char="»"/>
        <a:defRPr kumimoji="1" sz="1500">
          <a:solidFill>
            <a:schemeClr val="tx1"/>
          </a:solidFill>
          <a:latin typeface="+mn-lt"/>
        </a:defRPr>
      </a:lvl7pPr>
      <a:lvl8pPr marL="2571750" indent="-171450" algn="l" rtl="0" eaLnBrk="0" fontAlgn="base" hangingPunct="0">
        <a:spcBef>
          <a:spcPct val="20000"/>
        </a:spcBef>
        <a:spcAft>
          <a:spcPct val="0"/>
        </a:spcAft>
        <a:buClr>
          <a:schemeClr val="accent1"/>
        </a:buClr>
        <a:buChar char="»"/>
        <a:defRPr kumimoji="1" sz="1500">
          <a:solidFill>
            <a:schemeClr val="tx1"/>
          </a:solidFill>
          <a:latin typeface="+mn-lt"/>
        </a:defRPr>
      </a:lvl8pPr>
      <a:lvl9pPr marL="2914650" indent="-171450" algn="l" rtl="0" eaLnBrk="0" fontAlgn="base" hangingPunct="0">
        <a:spcBef>
          <a:spcPct val="20000"/>
        </a:spcBef>
        <a:spcAft>
          <a:spcPct val="0"/>
        </a:spcAft>
        <a:buClr>
          <a:schemeClr val="accent1"/>
        </a:buClr>
        <a:buChar char="»"/>
        <a:defRPr kumimoji="1"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0" name="Picture 2" descr="full_di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67" y="0"/>
            <a:ext cx="12208933"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Rectangle 3"/>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52" name="Rectangle 4"/>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45720" rIns="91440" bIns="45720" numCol="1" anchor="t" anchorCtr="0" compatLnSpc="1">
            <a:prstTxWarp prst="textNoShape">
              <a:avLst/>
            </a:prstTxWarp>
          </a:bodyPr>
          <a:lstStyle/>
          <a:p>
            <a:pPr lvl="0"/>
            <a:r>
              <a:rPr lang="en-US"/>
              <a:t>Click to edit Master text styles</a:t>
            </a:r>
          </a:p>
          <a:p>
            <a:pPr lvl="1"/>
            <a:r>
              <a:rPr lang="en-US"/>
              <a:t>Second</a:t>
            </a:r>
          </a:p>
        </p:txBody>
      </p:sp>
    </p:spTree>
    <p:extLst>
      <p:ext uri="{BB962C8B-B14F-4D97-AF65-F5344CB8AC3E}">
        <p14:creationId xmlns:p14="http://schemas.microsoft.com/office/powerpoint/2010/main" val="30032146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ctr" rtl="0" eaLnBrk="1" fontAlgn="base" hangingPunct="1">
        <a:spcBef>
          <a:spcPct val="0"/>
        </a:spcBef>
        <a:spcAft>
          <a:spcPct val="0"/>
        </a:spcAft>
        <a:defRPr sz="3000">
          <a:solidFill>
            <a:schemeClr val="tx2"/>
          </a:solidFill>
          <a:latin typeface="+mj-lt"/>
          <a:ea typeface="+mj-ea"/>
          <a:cs typeface="+mj-cs"/>
        </a:defRPr>
      </a:lvl1pPr>
      <a:lvl2pPr algn="ctr" rtl="0" eaLnBrk="1" fontAlgn="base" hangingPunct="1">
        <a:spcBef>
          <a:spcPct val="0"/>
        </a:spcBef>
        <a:spcAft>
          <a:spcPct val="0"/>
        </a:spcAft>
        <a:defRPr sz="3000">
          <a:solidFill>
            <a:schemeClr val="tx2"/>
          </a:solidFill>
          <a:latin typeface="Arial" pitchFamily="34" charset="0"/>
        </a:defRPr>
      </a:lvl2pPr>
      <a:lvl3pPr algn="ctr" rtl="0" eaLnBrk="1" fontAlgn="base" hangingPunct="1">
        <a:spcBef>
          <a:spcPct val="0"/>
        </a:spcBef>
        <a:spcAft>
          <a:spcPct val="0"/>
        </a:spcAft>
        <a:defRPr sz="3000">
          <a:solidFill>
            <a:schemeClr val="tx2"/>
          </a:solidFill>
          <a:latin typeface="Arial" pitchFamily="34" charset="0"/>
        </a:defRPr>
      </a:lvl3pPr>
      <a:lvl4pPr algn="ctr" rtl="0" eaLnBrk="1" fontAlgn="base" hangingPunct="1">
        <a:spcBef>
          <a:spcPct val="0"/>
        </a:spcBef>
        <a:spcAft>
          <a:spcPct val="0"/>
        </a:spcAft>
        <a:defRPr sz="3000">
          <a:solidFill>
            <a:schemeClr val="tx2"/>
          </a:solidFill>
          <a:latin typeface="Arial" pitchFamily="34" charset="0"/>
        </a:defRPr>
      </a:lvl4pPr>
      <a:lvl5pPr algn="ctr" rtl="0" eaLnBrk="1" fontAlgn="base" hangingPunct="1">
        <a:spcBef>
          <a:spcPct val="0"/>
        </a:spcBef>
        <a:spcAft>
          <a:spcPct val="0"/>
        </a:spcAft>
        <a:defRPr sz="3000">
          <a:solidFill>
            <a:schemeClr val="tx2"/>
          </a:solidFill>
          <a:latin typeface="Arial" pitchFamily="34" charset="0"/>
        </a:defRPr>
      </a:lvl5pPr>
      <a:lvl6pPr marL="342900" algn="ctr" rtl="0" eaLnBrk="1" fontAlgn="base" hangingPunct="1">
        <a:spcBef>
          <a:spcPct val="0"/>
        </a:spcBef>
        <a:spcAft>
          <a:spcPct val="0"/>
        </a:spcAft>
        <a:defRPr sz="3000">
          <a:solidFill>
            <a:schemeClr val="tx2"/>
          </a:solidFill>
          <a:latin typeface="Arial" pitchFamily="34" charset="0"/>
        </a:defRPr>
      </a:lvl6pPr>
      <a:lvl7pPr marL="685800" algn="ctr" rtl="0" eaLnBrk="1" fontAlgn="base" hangingPunct="1">
        <a:spcBef>
          <a:spcPct val="0"/>
        </a:spcBef>
        <a:spcAft>
          <a:spcPct val="0"/>
        </a:spcAft>
        <a:defRPr sz="3000">
          <a:solidFill>
            <a:schemeClr val="tx2"/>
          </a:solidFill>
          <a:latin typeface="Arial" pitchFamily="34" charset="0"/>
        </a:defRPr>
      </a:lvl7pPr>
      <a:lvl8pPr marL="1028700" algn="ctr" rtl="0" eaLnBrk="1" fontAlgn="base" hangingPunct="1">
        <a:spcBef>
          <a:spcPct val="0"/>
        </a:spcBef>
        <a:spcAft>
          <a:spcPct val="0"/>
        </a:spcAft>
        <a:defRPr sz="3000">
          <a:solidFill>
            <a:schemeClr val="tx2"/>
          </a:solidFill>
          <a:latin typeface="Arial" pitchFamily="34" charset="0"/>
        </a:defRPr>
      </a:lvl8pPr>
      <a:lvl9pPr marL="1371600" algn="ctr" rtl="0" eaLnBrk="1" fontAlgn="base" hangingPunct="1">
        <a:spcBef>
          <a:spcPct val="0"/>
        </a:spcBef>
        <a:spcAft>
          <a:spcPct val="0"/>
        </a:spcAft>
        <a:defRPr sz="3000">
          <a:solidFill>
            <a:schemeClr val="tx2"/>
          </a:solidFill>
          <a:latin typeface="Arial" pitchFamily="34" charset="0"/>
        </a:defRPr>
      </a:lvl9pPr>
    </p:titleStyle>
    <p:bodyStyle>
      <a:lvl1pPr marL="257175" indent="-257175"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557213" indent="-214313" algn="l" rtl="0" eaLnBrk="1" fontAlgn="base" hangingPunct="1">
        <a:spcBef>
          <a:spcPct val="20000"/>
        </a:spcBef>
        <a:spcAft>
          <a:spcPct val="0"/>
        </a:spcAft>
        <a:buBlip>
          <a:blip r:embed="rId15"/>
        </a:buBlip>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ltLang="ko-KR"/>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fontAlgn="base">
              <a:spcBef>
                <a:spcPct val="0"/>
              </a:spcBef>
              <a:spcAft>
                <a:spcPct val="0"/>
              </a:spcAft>
              <a:defRPr/>
            </a:pPr>
            <a:fld id="{86F6F788-BBDA-4735-A37F-DE73B28CF02F}"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6250240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0" eaLnBrk="1" latinLnBrk="1"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1"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1"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6762AE-D159-4DEF-AE77-D25713E9C9DD}" type="slidenum">
              <a:rPr lang="fa-IR" smtClean="0"/>
              <a:pPr/>
              <a:t>‹#›</a:t>
            </a:fld>
            <a:endParaRPr lang="fa-IR"/>
          </a:p>
        </p:txBody>
      </p:sp>
    </p:spTree>
    <p:extLst>
      <p:ext uri="{BB962C8B-B14F-4D97-AF65-F5344CB8AC3E}">
        <p14:creationId xmlns:p14="http://schemas.microsoft.com/office/powerpoint/2010/main" val="229858553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A18E368-E1A4-4B8F-961C-D0BD368CD4B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1780B90-2EBF-4432-9AE3-CDEBF60CB6C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1CBBFA1-5A25-4005-8662-BA6FBAE84ED6}"/>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232CD6EF-E032-4305-BD8C-E736AC401EF4}" type="datetimeFigureOut">
              <a:rPr lang="en-US" altLang="en-US"/>
              <a:pPr/>
              <a:t>9/6/2022</a:t>
            </a:fld>
            <a:endParaRPr lang="en-US" altLang="en-US"/>
          </a:p>
        </p:txBody>
      </p:sp>
      <p:sp>
        <p:nvSpPr>
          <p:cNvPr id="5" name="Footer Placeholder 4">
            <a:extLst>
              <a:ext uri="{FF2B5EF4-FFF2-40B4-BE49-F238E27FC236}">
                <a16:creationId xmlns:a16="http://schemas.microsoft.com/office/drawing/2014/main" id="{07704E52-94D2-4AD7-9C36-9CAB280E9DC2}"/>
              </a:ext>
            </a:extLst>
          </p:cNvPr>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en-US"/>
          </a:p>
        </p:txBody>
      </p:sp>
      <p:sp>
        <p:nvSpPr>
          <p:cNvPr id="6" name="Slide Number Placeholder 5">
            <a:extLst>
              <a:ext uri="{FF2B5EF4-FFF2-40B4-BE49-F238E27FC236}">
                <a16:creationId xmlns:a16="http://schemas.microsoft.com/office/drawing/2014/main" id="{1573BCF4-1D75-4FFE-A06D-CD23D3325DF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E06776A-6378-448F-8310-A9011A79E744}" type="slidenum">
              <a:rPr lang="en-US" altLang="en-US"/>
              <a:pPr/>
              <a:t>‹#›</a:t>
            </a:fld>
            <a:endParaRPr lang="en-US" altLang="en-US"/>
          </a:p>
        </p:txBody>
      </p:sp>
    </p:spTree>
    <p:extLst>
      <p:ext uri="{BB962C8B-B14F-4D97-AF65-F5344CB8AC3E}">
        <p14:creationId xmlns:p14="http://schemas.microsoft.com/office/powerpoint/2010/main" val="59280410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24603"/>
            <a:ext cx="1219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7"/>
          <p:cNvSpPr>
            <a:spLocks noChangeArrowheads="1"/>
          </p:cNvSpPr>
          <p:nvPr/>
        </p:nvSpPr>
        <p:spPr bwMode="auto">
          <a:xfrm>
            <a:off x="0" y="0"/>
            <a:ext cx="12192000" cy="1219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sz="1350">
              <a:solidFill>
                <a:srgbClr val="080808"/>
              </a:solidFill>
              <a:sym typeface="Arial" panose="020B0604020202020204" pitchFamily="34" charset="0"/>
            </a:endParaRPr>
          </a:p>
        </p:txBody>
      </p:sp>
      <p:sp>
        <p:nvSpPr>
          <p:cNvPr id="3076" name="Rectangle 3"/>
          <p:cNvSpPr>
            <a:spLocks noGrp="1" noChangeArrowheads="1"/>
          </p:cNvSpPr>
          <p:nvPr>
            <p:ph type="body" idx="1"/>
          </p:nvPr>
        </p:nvSpPr>
        <p:spPr bwMode="auto">
          <a:xfrm>
            <a:off x="609600" y="1295400"/>
            <a:ext cx="1097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sym typeface="Arial" panose="020B0604020202020204" pitchFamily="34" charset="0"/>
              </a:rPr>
              <a:t>单击此处编辑母版文本样式</a:t>
            </a:r>
          </a:p>
          <a:p>
            <a:pPr lvl="1"/>
            <a:r>
              <a:rPr lang="zh-CN" altLang="en-US">
                <a:sym typeface="Arial" panose="020B0604020202020204" pitchFamily="34" charset="0"/>
              </a:rPr>
              <a:t>第二级</a:t>
            </a:r>
          </a:p>
          <a:p>
            <a:pPr lvl="2"/>
            <a:r>
              <a:rPr lang="zh-CN" altLang="en-US">
                <a:sym typeface="Arial" panose="020B0604020202020204" pitchFamily="34" charset="0"/>
              </a:rPr>
              <a:t>第三级</a:t>
            </a:r>
          </a:p>
          <a:p>
            <a:pPr lvl="3"/>
            <a:r>
              <a:rPr lang="zh-CN" altLang="en-US">
                <a:sym typeface="Arial" panose="020B0604020202020204" pitchFamily="34" charset="0"/>
              </a:rPr>
              <a:t>第四级</a:t>
            </a:r>
          </a:p>
          <a:p>
            <a:pPr lvl="4"/>
            <a:r>
              <a:rPr lang="zh-CN" altLang="en-US">
                <a:sym typeface="Arial" panose="020B0604020202020204" pitchFamily="34" charset="0"/>
              </a:rPr>
              <a:t>第五级</a:t>
            </a:r>
          </a:p>
        </p:txBody>
      </p:sp>
      <p:sp>
        <p:nvSpPr>
          <p:cNvPr id="3077" name="Rectangle 4"/>
          <p:cNvSpPr>
            <a:spLocks noGrp="1" noChangeArrowheads="1"/>
          </p:cNvSpPr>
          <p:nvPr>
            <p:ph type="dt" sz="half" idx="2"/>
          </p:nvPr>
        </p:nvSpPr>
        <p:spPr bwMode="auto">
          <a:xfrm>
            <a:off x="609600" y="6537328"/>
            <a:ext cx="284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900">
                <a:solidFill>
                  <a:schemeClr val="bg1"/>
                </a:solidFill>
                <a:ea typeface="宋体" panose="02010600030101010101" pitchFamily="2" charset="-122"/>
              </a:defRPr>
            </a:lvl1pPr>
          </a:lstStyle>
          <a:p>
            <a:pPr fontAlgn="base">
              <a:spcBef>
                <a:spcPct val="0"/>
              </a:spcBef>
              <a:spcAft>
                <a:spcPct val="0"/>
              </a:spcAft>
            </a:pPr>
            <a:fld id="{4EE9E928-AFA2-4C06-91ED-8C6CF1DAC437}" type="datetime1">
              <a:rPr lang="en-US" altLang="en-US">
                <a:solidFill>
                  <a:srgbClr val="FFFFFF"/>
                </a:solidFill>
              </a:rPr>
              <a:pPr fontAlgn="base">
                <a:spcBef>
                  <a:spcPct val="0"/>
                </a:spcBef>
                <a:spcAft>
                  <a:spcPct val="0"/>
                </a:spcAft>
              </a:pPr>
              <a:t>9/6/2022</a:t>
            </a:fld>
            <a:endParaRPr lang="zh-CN" altLang="en-US" sz="1350">
              <a:solidFill>
                <a:srgbClr val="080808"/>
              </a:solidFill>
            </a:endParaRPr>
          </a:p>
        </p:txBody>
      </p:sp>
      <p:sp>
        <p:nvSpPr>
          <p:cNvPr id="3078" name="Rectangle 5"/>
          <p:cNvSpPr>
            <a:spLocks noGrp="1" noChangeArrowheads="1"/>
          </p:cNvSpPr>
          <p:nvPr>
            <p:ph type="ftr" sz="quarter" idx="3"/>
          </p:nvPr>
        </p:nvSpPr>
        <p:spPr bwMode="auto">
          <a:xfrm>
            <a:off x="4165600" y="6537328"/>
            <a:ext cx="3860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900">
                <a:solidFill>
                  <a:schemeClr val="bg1"/>
                </a:solidFill>
                <a:ea typeface="宋体" panose="02010600030101010101" pitchFamily="2" charset="-122"/>
              </a:defRPr>
            </a:lvl1pPr>
          </a:lstStyle>
          <a:p>
            <a:pPr fontAlgn="base">
              <a:spcBef>
                <a:spcPct val="0"/>
              </a:spcBef>
              <a:spcAft>
                <a:spcPct val="0"/>
              </a:spcAft>
            </a:pPr>
            <a:endParaRPr lang="en-US" altLang="en-US">
              <a:solidFill>
                <a:srgbClr val="FFFFFF"/>
              </a:solidFill>
            </a:endParaRPr>
          </a:p>
        </p:txBody>
      </p:sp>
      <p:sp>
        <p:nvSpPr>
          <p:cNvPr id="3079" name="Rectangle 6"/>
          <p:cNvSpPr>
            <a:spLocks noGrp="1" noChangeArrowheads="1"/>
          </p:cNvSpPr>
          <p:nvPr>
            <p:ph type="sldNum" sz="quarter" idx="4"/>
          </p:nvPr>
        </p:nvSpPr>
        <p:spPr bwMode="auto">
          <a:xfrm>
            <a:off x="8737600" y="6537328"/>
            <a:ext cx="2844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900">
                <a:solidFill>
                  <a:schemeClr val="bg1"/>
                </a:solidFill>
                <a:ea typeface="宋体" panose="02010600030101010101" pitchFamily="2" charset="-122"/>
              </a:defRPr>
            </a:lvl1pPr>
          </a:lstStyle>
          <a:p>
            <a:pPr fontAlgn="base">
              <a:spcBef>
                <a:spcPct val="0"/>
              </a:spcBef>
              <a:spcAft>
                <a:spcPct val="0"/>
              </a:spcAft>
            </a:pPr>
            <a:fld id="{630A35C5-1CEF-470E-9547-288EA052A75A}" type="slidenum">
              <a:rPr lang="en-US" altLang="en-US">
                <a:solidFill>
                  <a:srgbClr val="FFFFFF"/>
                </a:solidFill>
              </a:rPr>
              <a:pPr fontAlgn="base">
                <a:spcBef>
                  <a:spcPct val="0"/>
                </a:spcBef>
                <a:spcAft>
                  <a:spcPct val="0"/>
                </a:spcAft>
              </a:pPr>
              <a:t>‹#›</a:t>
            </a:fld>
            <a:endParaRPr lang="zh-CN" altLang="en-US" sz="1350">
              <a:solidFill>
                <a:srgbClr val="080808"/>
              </a:solidFill>
            </a:endParaRPr>
          </a:p>
        </p:txBody>
      </p:sp>
      <p:sp>
        <p:nvSpPr>
          <p:cNvPr id="3080" name="Rectangle 2"/>
          <p:cNvSpPr>
            <a:spLocks noGrp="1" noChangeArrowheads="1"/>
          </p:cNvSpPr>
          <p:nvPr>
            <p:ph type="title" idx="4294967295"/>
          </p:nvPr>
        </p:nvSpPr>
        <p:spPr bwMode="auto">
          <a:xfrm>
            <a:off x="609600" y="228603"/>
            <a:ext cx="10972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sym typeface="Arial" panose="020B0604020202020204" pitchFamily="34" charset="0"/>
              </a:rPr>
              <a:t>单击此处编辑母版标题样式</a:t>
            </a:r>
          </a:p>
        </p:txBody>
      </p:sp>
    </p:spTree>
    <p:extLst>
      <p:ext uri="{BB962C8B-B14F-4D97-AF65-F5344CB8AC3E}">
        <p14:creationId xmlns:p14="http://schemas.microsoft.com/office/powerpoint/2010/main" val="148246410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3080"/>
                                        </p:tgtEl>
                                        <p:attrNameLst>
                                          <p:attrName>style.visibility</p:attrName>
                                        </p:attrNameLst>
                                      </p:cBhvr>
                                      <p:to>
                                        <p:strVal val="visible"/>
                                      </p:to>
                                    </p:set>
                                    <p:animEffect>
                                      <p:cBhvr>
                                        <p:cTn id="7"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bldLvl="0" autoUpdateAnimBg="0"/>
    </p:bldLst>
  </p:timing>
  <p:hf sldNum="0" hdr="0" ftr="0"/>
  <p:txStyles>
    <p:titleStyle>
      <a:lvl1pPr algn="ctr" rtl="0" fontAlgn="base">
        <a:spcBef>
          <a:spcPct val="0"/>
        </a:spcBef>
        <a:spcAft>
          <a:spcPct val="0"/>
        </a:spcAft>
        <a:defRPr sz="3150" b="1" i="1" kern="1200">
          <a:solidFill>
            <a:schemeClr val="tx1"/>
          </a:solidFill>
          <a:latin typeface="+mj-lt"/>
          <a:ea typeface="+mj-ea"/>
          <a:cs typeface="+mj-cs"/>
          <a:sym typeface="Arial" panose="020B0604020202020204" pitchFamily="34" charset="0"/>
        </a:defRPr>
      </a:lvl1pPr>
      <a:lvl2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2pPr>
      <a:lvl3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3pPr>
      <a:lvl4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4pPr>
      <a:lvl5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5pPr>
      <a:lvl6pPr marL="3429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6pPr>
      <a:lvl7pPr marL="6858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7pPr>
      <a:lvl8pPr marL="10287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8pPr>
      <a:lvl9pPr marL="13716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9pPr>
    </p:titleStyle>
    <p:bodyStyle>
      <a:lvl1pPr marL="257175" indent="-257175" algn="l" defTabSz="0" rtl="0" fontAlgn="base">
        <a:spcBef>
          <a:spcPct val="20000"/>
        </a:spcBef>
        <a:spcAft>
          <a:spcPct val="0"/>
        </a:spcAft>
        <a:buClr>
          <a:schemeClr val="folHlink"/>
        </a:buClr>
        <a:buFont typeface="Wingdings" panose="05000000000000000000" pitchFamily="2" charset="2"/>
        <a:buChar char="v"/>
        <a:defRPr sz="2400" kern="1200">
          <a:solidFill>
            <a:schemeClr val="tx1"/>
          </a:solidFill>
          <a:latin typeface="+mn-lt"/>
          <a:ea typeface="+mn-ea"/>
          <a:cs typeface="+mn-cs"/>
          <a:sym typeface="Arial" panose="020B0604020202020204" pitchFamily="34" charset="0"/>
        </a:defRPr>
      </a:lvl1pPr>
      <a:lvl2pPr marL="557213" indent="-214313" algn="l" defTabSz="0" rtl="0" fontAlgn="base">
        <a:spcBef>
          <a:spcPct val="20000"/>
        </a:spcBef>
        <a:spcAft>
          <a:spcPct val="0"/>
        </a:spcAft>
        <a:buClr>
          <a:schemeClr val="tx2"/>
        </a:buClr>
        <a:buFont typeface="Wingdings" panose="05000000000000000000" pitchFamily="2" charset="2"/>
        <a:buChar char="§"/>
        <a:defRPr sz="2100" kern="1200">
          <a:solidFill>
            <a:schemeClr val="tx1"/>
          </a:solidFill>
          <a:latin typeface="+mn-lt"/>
          <a:ea typeface="+mn-ea"/>
          <a:cs typeface="+mn-cs"/>
          <a:sym typeface="Arial" panose="020B0604020202020204" pitchFamily="34" charset="0"/>
        </a:defRPr>
      </a:lvl2pPr>
      <a:lvl3pPr marL="857250" indent="-171450" algn="l" defTabSz="0" rtl="0" fontAlgn="base">
        <a:spcBef>
          <a:spcPct val="20000"/>
        </a:spcBef>
        <a:spcAft>
          <a:spcPct val="0"/>
        </a:spcAft>
        <a:buClr>
          <a:schemeClr val="tx2"/>
        </a:buClr>
        <a:buFont typeface="Wingdings" panose="05000000000000000000" pitchFamily="2" charset="2"/>
        <a:buChar char="•"/>
        <a:defRPr sz="1800" kern="1200">
          <a:solidFill>
            <a:schemeClr val="tx1"/>
          </a:solidFill>
          <a:latin typeface="+mn-lt"/>
          <a:ea typeface="+mn-ea"/>
          <a:cs typeface="+mn-cs"/>
          <a:sym typeface="Arial" panose="020B0604020202020204" pitchFamily="34" charset="0"/>
        </a:defRPr>
      </a:lvl3pPr>
      <a:lvl4pPr marL="1200150" indent="-171450" algn="l" defTabSz="0" rtl="0" fontAlgn="base">
        <a:spcBef>
          <a:spcPct val="20000"/>
        </a:spcBef>
        <a:spcAft>
          <a:spcPct val="0"/>
        </a:spcAft>
        <a:buClr>
          <a:schemeClr val="tx2"/>
        </a:buClr>
        <a:buFont typeface="Wingdings" panose="05000000000000000000" pitchFamily="2" charset="2"/>
        <a:buChar char="–"/>
        <a:defRPr sz="1500" kern="1200">
          <a:solidFill>
            <a:schemeClr val="tx1"/>
          </a:solidFill>
          <a:latin typeface="+mn-lt"/>
          <a:ea typeface="+mn-ea"/>
          <a:cs typeface="+mn-cs"/>
          <a:sym typeface="Arial" panose="020B0604020202020204" pitchFamily="34" charset="0"/>
        </a:defRPr>
      </a:lvl4pPr>
      <a:lvl5pPr marL="1543050" indent="-171450" algn="l" defTabSz="0" rtl="0" fontAlgn="base">
        <a:spcBef>
          <a:spcPct val="20000"/>
        </a:spcBef>
        <a:spcAft>
          <a:spcPct val="0"/>
        </a:spcAft>
        <a:buClr>
          <a:schemeClr val="tx2"/>
        </a:buClr>
        <a:buFont typeface="Wingdings" panose="05000000000000000000" pitchFamily="2" charset="2"/>
        <a:buChar char="»"/>
        <a:defRPr sz="1500" kern="1200">
          <a:solidFill>
            <a:schemeClr val="tx1"/>
          </a:solidFill>
          <a:latin typeface="+mn-lt"/>
          <a:ea typeface="+mn-ea"/>
          <a:cs typeface="+mn-cs"/>
          <a:sym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pPr fontAlgn="base">
              <a:spcAft>
                <a:spcPct val="0"/>
              </a:spcAft>
              <a:defRPr/>
            </a:pPr>
            <a:endParaRPr lang="en-US">
              <a:solidFill>
                <a:srgbClr val="A08366"/>
              </a:solidFill>
            </a:endParaRP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fontAlgn="base">
              <a:spcAft>
                <a:spcPct val="0"/>
              </a:spcAft>
              <a:defRPr/>
            </a:pPr>
            <a:endParaRPr lang="en-US">
              <a:solidFill>
                <a:srgbClr val="A08366"/>
              </a:solidFill>
            </a:endParaRP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fontAlgn="base">
              <a:spcAft>
                <a:spcPct val="0"/>
              </a:spcAft>
            </a:pPr>
            <a:fld id="{97BDB5B1-1053-4ED0-B2E2-C16C27E85ADE}" type="slidenum">
              <a:rPr lang="en-US" smtClean="0">
                <a:solidFill>
                  <a:srgbClr val="A08366"/>
                </a:solidFill>
                <a:cs typeface="Arial" panose="020B0604020202020204" pitchFamily="34" charset="0"/>
              </a:rPr>
              <a:pPr fontAlgn="base">
                <a:spcAft>
                  <a:spcPct val="0"/>
                </a:spcAft>
              </a:pPr>
              <a:t>‹#›</a:t>
            </a:fld>
            <a:endParaRPr lang="en-US">
              <a:solidFill>
                <a:srgbClr val="A08366"/>
              </a:solidFill>
              <a:cs typeface="Arial" panose="020B0604020202020204" pitchFamily="34" charset="0"/>
            </a:endParaRPr>
          </a:p>
        </p:txBody>
      </p:sp>
    </p:spTree>
    <p:extLst>
      <p:ext uri="{BB962C8B-B14F-4D97-AF65-F5344CB8AC3E}">
        <p14:creationId xmlns:p14="http://schemas.microsoft.com/office/powerpoint/2010/main" val="3702790428"/>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jfif"/><Relationship Id="rId3"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image" Target="../media/image12.png"/><Relationship Id="rId11" Type="http://schemas.openxmlformats.org/officeDocument/2006/relationships/image" Target="../media/image15.jfif"/><Relationship Id="rId5" Type="http://schemas.openxmlformats.org/officeDocument/2006/relationships/image" Target="../media/image11.jfif"/><Relationship Id="rId10" Type="http://schemas.openxmlformats.org/officeDocument/2006/relationships/image" Target="../media/image14.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8" Type="http://schemas.openxmlformats.org/officeDocument/2006/relationships/image" Target="../media/image45.jfif"/><Relationship Id="rId3" Type="http://schemas.openxmlformats.org/officeDocument/2006/relationships/image" Target="../media/image38.jfif"/><Relationship Id="rId7" Type="http://schemas.openxmlformats.org/officeDocument/2006/relationships/image" Target="../media/image44.svg"/><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science/article/pii/S1470160X21011614"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6.png"/><Relationship Id="rId3" Type="http://schemas.openxmlformats.org/officeDocument/2006/relationships/image" Target="../media/image47.png"/><Relationship Id="rId7" Type="http://schemas.openxmlformats.org/officeDocument/2006/relationships/diagramQuickStyle" Target="../diagrams/quickStyle1.xml"/><Relationship Id="rId12"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diagramLayout" Target="../diagrams/layout1.xml"/><Relationship Id="rId11" Type="http://schemas.openxmlformats.org/officeDocument/2006/relationships/image" Target="../media/image49.png"/><Relationship Id="rId5" Type="http://schemas.openxmlformats.org/officeDocument/2006/relationships/diagramData" Target="../diagrams/data1.xml"/><Relationship Id="rId15" Type="http://schemas.microsoft.com/office/2007/relationships/hdphoto" Target="../media/hdphoto4.wdp"/><Relationship Id="rId10" Type="http://schemas.openxmlformats.org/officeDocument/2006/relationships/image" Target="../media/image48.jpg"/><Relationship Id="rId4" Type="http://schemas.microsoft.com/office/2007/relationships/hdphoto" Target="../media/hdphoto7.wdp"/><Relationship Id="rId9" Type="http://schemas.microsoft.com/office/2007/relationships/diagramDrawing" Target="../diagrams/drawing1.xml"/><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1.jpeg"/><Relationship Id="rId1" Type="http://schemas.openxmlformats.org/officeDocument/2006/relationships/slideLayout" Target="../slideLayouts/slideLayout68.xml"/><Relationship Id="rId5" Type="http://schemas.openxmlformats.org/officeDocument/2006/relationships/image" Target="../media/image52.png"/><Relationship Id="rId4" Type="http://schemas.openxmlformats.org/officeDocument/2006/relationships/customXml" Target="../ink/ink2.xml"/></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9.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24.jpg"/><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slide" Target="slide15.xml"/><Relationship Id="rId3" Type="http://schemas.openxmlformats.org/officeDocument/2006/relationships/image" Target="../media/image27.png"/><Relationship Id="rId7" Type="http://schemas.openxmlformats.org/officeDocument/2006/relationships/slide" Target="slide13.xml"/><Relationship Id="rId12" Type="http://schemas.openxmlformats.org/officeDocument/2006/relationships/image" Target="../media/image32.png"/><Relationship Id="rId2" Type="http://schemas.openxmlformats.org/officeDocument/2006/relationships/image" Target="../media/image26.jpg"/><Relationship Id="rId1" Type="http://schemas.openxmlformats.org/officeDocument/2006/relationships/slideLayout" Target="../slideLayouts/slideLayout57.xml"/><Relationship Id="rId6" Type="http://schemas.openxmlformats.org/officeDocument/2006/relationships/image" Target="../media/image30.png"/><Relationship Id="rId11" Type="http://schemas.openxmlformats.org/officeDocument/2006/relationships/image" Target="../media/image31.png"/><Relationship Id="rId5" Type="http://schemas.openxmlformats.org/officeDocument/2006/relationships/image" Target="../media/image29.png"/><Relationship Id="rId15" Type="http://schemas.openxmlformats.org/officeDocument/2006/relationships/image" Target="../media/image33.jfif"/><Relationship Id="rId10" Type="http://schemas.openxmlformats.org/officeDocument/2006/relationships/slide" Target="slide14.xml"/><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46.xml"/><Relationship Id="rId4" Type="http://schemas.openxmlformats.org/officeDocument/2006/relationships/image" Target="../media/image36.jpg"/></Relationships>
</file>

<file path=ppt/slides/_rels/slide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xml"/><Relationship Id="rId1" Type="http://schemas.openxmlformats.org/officeDocument/2006/relationships/slideLayout" Target="../slideLayouts/slideLayout56.xml"/><Relationship Id="rId4" Type="http://schemas.openxmlformats.org/officeDocument/2006/relationships/image" Target="../media/image38.jfif"/></Relationships>
</file>

<file path=ppt/slides/_rels/slide8.xml.rels><?xml version="1.0" encoding="UTF-8" standalone="yes"?>
<Relationships xmlns="http://schemas.openxmlformats.org/package/2006/relationships"><Relationship Id="rId3" Type="http://schemas.openxmlformats.org/officeDocument/2006/relationships/image" Target="../media/image38.jfif"/><Relationship Id="rId2" Type="http://schemas.openxmlformats.org/officeDocument/2006/relationships/notesSlide" Target="../notesSlides/notesSlide4.xml"/><Relationship Id="rId1" Type="http://schemas.openxmlformats.org/officeDocument/2006/relationships/slideLayout" Target="../slideLayouts/slideLayout56.xml"/><Relationship Id="rId4" Type="http://schemas.openxmlformats.org/officeDocument/2006/relationships/image" Target="../media/image39.jp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fif"/><Relationship Id="rId7" Type="http://schemas.openxmlformats.org/officeDocument/2006/relationships/image" Target="../media/image42.svg"/><Relationship Id="rId2" Type="http://schemas.openxmlformats.org/officeDocument/2006/relationships/notesSlide" Target="../notesSlides/notesSlide5.xml"/><Relationship Id="rId1" Type="http://schemas.openxmlformats.org/officeDocument/2006/relationships/slideLayout" Target="../slideLayouts/slideLayout56.xml"/><Relationship Id="rId6" Type="http://schemas.openxmlformats.org/officeDocument/2006/relationships/image" Target="../media/image41.png"/><Relationship Id="rId5" Type="http://schemas.microsoft.com/office/2007/relationships/hdphoto" Target="../media/hdphoto6.wdp"/><Relationship Id="rId4" Type="http://schemas.openxmlformats.org/officeDocument/2006/relationships/image" Target="../media/image40.png"/><Relationship Id="rId9"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29038" y="2585676"/>
            <a:ext cx="7453865" cy="3926329"/>
            <a:chOff x="3276529" y="1349913"/>
            <a:chExt cx="6036700" cy="4295217"/>
          </a:xfrm>
        </p:grpSpPr>
        <p:pic>
          <p:nvPicPr>
            <p:cNvPr id="6" name="Picture 5"/>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015" t="3767" r="6341" b="10501"/>
            <a:stretch/>
          </p:blipFill>
          <p:spPr>
            <a:xfrm rot="19793503">
              <a:off x="5161989" y="4723619"/>
              <a:ext cx="863357" cy="921511"/>
            </a:xfrm>
            <a:prstGeom prst="rect">
              <a:avLst/>
            </a:prstGeom>
          </p:spPr>
        </p:pic>
        <p:pic>
          <p:nvPicPr>
            <p:cNvPr id="8" name="Picture 7"/>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6766394" y="2272622"/>
              <a:ext cx="775991" cy="103465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4667" y="2090695"/>
              <a:ext cx="1129356" cy="802437"/>
            </a:xfrm>
            <a:prstGeom prst="rect">
              <a:avLst/>
            </a:prstGeom>
            <a:ln>
              <a:noFill/>
            </a:ln>
            <a:effectLst>
              <a:softEdge rad="112500"/>
            </a:effectLst>
          </p:spPr>
        </p:pic>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backgroundRemoval t="7732" b="78866" l="45174" r="83398"/>
                      </a14:imgEffect>
                    </a14:imgLayer>
                  </a14:imgProps>
                </a:ext>
                <a:ext uri="{28A0092B-C50C-407E-A947-70E740481C1C}">
                  <a14:useLocalDpi xmlns:a14="http://schemas.microsoft.com/office/drawing/2010/main" val="0"/>
                </a:ext>
              </a:extLst>
            </a:blip>
            <a:srcRect l="46493" b="18910"/>
            <a:stretch/>
          </p:blipFill>
          <p:spPr>
            <a:xfrm>
              <a:off x="8013855" y="3307277"/>
              <a:ext cx="812801" cy="922663"/>
            </a:xfrm>
            <a:prstGeom prst="rect">
              <a:avLst/>
            </a:prstGeom>
          </p:spPr>
        </p:pic>
        <p:pic>
          <p:nvPicPr>
            <p:cNvPr id="12" name="Picture 11"/>
            <p:cNvPicPr>
              <a:picLocks noChangeAspect="1"/>
            </p:cNvPicPr>
            <p:nvPr/>
          </p:nvPicPr>
          <p:blipFill>
            <a:blip r:embed="rId8">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8126934" y="1349913"/>
              <a:ext cx="1186295" cy="1229433"/>
            </a:xfrm>
            <a:prstGeom prst="rect">
              <a:avLst/>
            </a:prstGeom>
          </p:spPr>
        </p:pic>
        <p:pic>
          <p:nvPicPr>
            <p:cNvPr id="13" name="Picture 12"/>
            <p:cNvPicPr>
              <a:picLocks noChangeAspect="1"/>
            </p:cNvPicPr>
            <p:nvPr/>
          </p:nvPicPr>
          <p:blipFill>
            <a:blip r:embed="rId10">
              <a:clrChange>
                <a:clrFrom>
                  <a:srgbClr val="FFFFFF"/>
                </a:clrFrom>
                <a:clrTo>
                  <a:srgbClr val="FFFFFF">
                    <a:alpha val="0"/>
                  </a:srgbClr>
                </a:clrTo>
              </a:clrChange>
            </a:blip>
            <a:stretch>
              <a:fillRect/>
            </a:stretch>
          </p:blipFill>
          <p:spPr>
            <a:xfrm>
              <a:off x="3276529" y="2334768"/>
              <a:ext cx="5309651" cy="2973915"/>
            </a:xfrm>
            <a:prstGeom prst="rect">
              <a:avLst/>
            </a:prstGeom>
          </p:spPr>
        </p:pic>
        <p:pic>
          <p:nvPicPr>
            <p:cNvPr id="14" name="Picture 13"/>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00303">
              <a:off x="4989100" y="3264889"/>
              <a:ext cx="869600" cy="869600"/>
            </a:xfrm>
            <a:prstGeom prst="rect">
              <a:avLst/>
            </a:prstGeom>
          </p:spPr>
        </p:pic>
      </p:grpSp>
      <p:sp>
        <p:nvSpPr>
          <p:cNvPr id="16" name="Rectangle 15"/>
          <p:cNvSpPr/>
          <p:nvPr/>
        </p:nvSpPr>
        <p:spPr>
          <a:xfrm>
            <a:off x="196467" y="360861"/>
            <a:ext cx="11799066"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685800">
              <a:spcBef>
                <a:spcPct val="0"/>
              </a:spcBef>
              <a:buClr>
                <a:srgbClr val="C00000"/>
              </a:buClr>
              <a:buSzPct val="106000"/>
              <a:defRPr/>
            </a:pPr>
            <a:r>
              <a:rPr lang="en-US" altLang="zh-CN" sz="3600" b="1" dirty="0">
                <a:ln w="0"/>
                <a:solidFill>
                  <a:srgbClr val="000000"/>
                </a:solidFill>
                <a:effectLst>
                  <a:outerShdw blurRad="38100" dist="19050" dir="2700000" algn="tl" rotWithShape="0">
                    <a:srgbClr val="000000">
                      <a:alpha val="40000"/>
                    </a:srgbClr>
                  </a:outerShdw>
                </a:effectLst>
                <a:latin typeface="Comic Sans MS (Body)"/>
                <a:ea typeface="+mj-ea"/>
              </a:rPr>
              <a:t>How </a:t>
            </a:r>
            <a:r>
              <a:rPr lang="en-US" sz="3600" b="1" dirty="0">
                <a:ln w="0"/>
                <a:solidFill>
                  <a:srgbClr val="000000"/>
                </a:solidFill>
                <a:effectLst>
                  <a:outerShdw blurRad="38100" dist="19050" dir="2700000" algn="tl" rotWithShape="0">
                    <a:srgbClr val="000000">
                      <a:alpha val="40000"/>
                    </a:srgbClr>
                  </a:outerShdw>
                </a:effectLst>
                <a:latin typeface="Comic Sans MS (Body)"/>
                <a:ea typeface="+mj-ea"/>
              </a:rPr>
              <a:t>to write an introduction for a research paper?</a:t>
            </a:r>
            <a:endParaRPr lang="en-US" altLang="zh-CN" sz="3600" b="1" dirty="0">
              <a:ln w="0"/>
              <a:solidFill>
                <a:srgbClr val="000000"/>
              </a:solidFill>
              <a:effectLst>
                <a:outerShdw blurRad="38100" dist="19050" dir="2700000" algn="tl" rotWithShape="0">
                  <a:srgbClr val="000000">
                    <a:alpha val="40000"/>
                  </a:srgbClr>
                </a:outerShdw>
              </a:effectLst>
              <a:latin typeface="Comic Sans MS (Body)"/>
              <a:ea typeface="+mj-ea"/>
            </a:endParaRPr>
          </a:p>
        </p:txBody>
      </p:sp>
      <p:grpSp>
        <p:nvGrpSpPr>
          <p:cNvPr id="2" name="Group 1"/>
          <p:cNvGrpSpPr/>
          <p:nvPr/>
        </p:nvGrpSpPr>
        <p:grpSpPr>
          <a:xfrm>
            <a:off x="479502" y="6014479"/>
            <a:ext cx="11754141" cy="755585"/>
            <a:chOff x="977316" y="5517063"/>
            <a:chExt cx="11188452" cy="755585"/>
          </a:xfrm>
        </p:grpSpPr>
        <p:sp>
          <p:nvSpPr>
            <p:cNvPr id="17" name="Rectangle 16"/>
            <p:cNvSpPr/>
            <p:nvPr/>
          </p:nvSpPr>
          <p:spPr>
            <a:xfrm>
              <a:off x="1638228" y="5871069"/>
              <a:ext cx="2234330" cy="369332"/>
            </a:xfrm>
            <a:prstGeom prst="rect">
              <a:avLst/>
            </a:prstGeom>
          </p:spPr>
          <p:txBody>
            <a:bodyPr wrap="none">
              <a:spAutoFit/>
            </a:bodyPr>
            <a:lstStyle/>
            <a:p>
              <a:pPr algn="just" defTabSz="685800">
                <a:buClr>
                  <a:srgbClr val="C00000"/>
                </a:buClr>
                <a:buSzPct val="116000"/>
                <a:defRPr/>
              </a:pPr>
              <a:r>
                <a:rPr lang="en-US" altLang="ko-KR" dirty="0">
                  <a:solidFill>
                    <a:srgbClr val="000000"/>
                  </a:solidFill>
                  <a:latin typeface="Times New Roman" panose="02020603050405020304" pitchFamily="18" charset="0"/>
                  <a:ea typeface="휴먼매직체" panose="02030504000101010101" pitchFamily="18" charset="-127"/>
                  <a:cs typeface="Times New Roman" panose="02020603050405020304" pitchFamily="18" charset="0"/>
                </a:rPr>
                <a:t>www.agrimetsoft.com</a:t>
              </a:r>
            </a:p>
          </p:txBody>
        </p:sp>
        <p:sp>
          <p:nvSpPr>
            <p:cNvPr id="18" name="Rectangle 17"/>
            <p:cNvSpPr/>
            <p:nvPr/>
          </p:nvSpPr>
          <p:spPr>
            <a:xfrm>
              <a:off x="8832804" y="5813692"/>
              <a:ext cx="3332964" cy="369332"/>
            </a:xfrm>
            <a:prstGeom prst="rect">
              <a:avLst/>
            </a:prstGeom>
          </p:spPr>
          <p:txBody>
            <a:bodyPr wrap="none">
              <a:spAutoFit/>
            </a:bodyPr>
            <a:lstStyle/>
            <a:p>
              <a:pPr algn="just" defTabSz="685800">
                <a:buClr>
                  <a:srgbClr val="C00000"/>
                </a:buClr>
                <a:buSzPct val="116000"/>
                <a:defRPr/>
              </a:pPr>
              <a:r>
                <a:rPr lang="en-US" altLang="ko-KR" dirty="0">
                  <a:solidFill>
                    <a:srgbClr val="000000"/>
                  </a:solidFill>
                  <a:latin typeface="Times New Roman" panose="02020603050405020304" pitchFamily="18" charset="0"/>
                  <a:ea typeface="휴먼매직체" panose="02030504000101010101" pitchFamily="18" charset="-127"/>
                  <a:cs typeface="Times New Roman" panose="02020603050405020304" pitchFamily="18" charset="0"/>
                </a:rPr>
                <a:t>https://youtube.com/AgriMetSoft/</a:t>
              </a:r>
            </a:p>
          </p:txBody>
        </p:sp>
        <p:pic>
          <p:nvPicPr>
            <p:cNvPr id="19" name="Picture 18"/>
            <p:cNvPicPr>
              <a:picLocks noChangeAspect="1"/>
            </p:cNvPicPr>
            <p:nvPr/>
          </p:nvPicPr>
          <p:blipFill>
            <a:blip r:embed="rId12"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8033025" y="5517063"/>
              <a:ext cx="1252104" cy="683715"/>
            </a:xfrm>
            <a:prstGeom prst="rect">
              <a:avLst/>
            </a:prstGeom>
          </p:spPr>
        </p:pic>
        <p:pic>
          <p:nvPicPr>
            <p:cNvPr id="20" name="Picture 19"/>
            <p:cNvPicPr>
              <a:picLocks noChangeAspect="1"/>
            </p:cNvPicPr>
            <p:nvPr/>
          </p:nvPicPr>
          <p:blipFill>
            <a:blip r:embed="rId13" cstate="print">
              <a:clrChange>
                <a:clrFrom>
                  <a:srgbClr val="D2D2D2"/>
                </a:clrFrom>
                <a:clrTo>
                  <a:srgbClr val="D2D2D2">
                    <a:alpha val="0"/>
                  </a:srgbClr>
                </a:clrTo>
              </a:clrChange>
              <a:extLst>
                <a:ext uri="{28A0092B-C50C-407E-A947-70E740481C1C}">
                  <a14:useLocalDpi xmlns:a14="http://schemas.microsoft.com/office/drawing/2010/main" val="0"/>
                </a:ext>
              </a:extLst>
            </a:blip>
            <a:stretch>
              <a:fillRect/>
            </a:stretch>
          </p:blipFill>
          <p:spPr>
            <a:xfrm>
              <a:off x="977316" y="5769072"/>
              <a:ext cx="724395" cy="503576"/>
            </a:xfrm>
            <a:prstGeom prst="rect">
              <a:avLst/>
            </a:prstGeom>
          </p:spPr>
        </p:pic>
      </p:grpSp>
      <p:sp>
        <p:nvSpPr>
          <p:cNvPr id="21" name="Rectangle 20"/>
          <p:cNvSpPr/>
          <p:nvPr/>
        </p:nvSpPr>
        <p:spPr>
          <a:xfrm>
            <a:off x="2949666" y="1381947"/>
            <a:ext cx="5683560" cy="110799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685800">
              <a:spcBef>
                <a:spcPct val="0"/>
              </a:spcBef>
              <a:buClr>
                <a:srgbClr val="C00000"/>
              </a:buClr>
              <a:buSzPct val="106000"/>
              <a:defRPr/>
            </a:pPr>
            <a:r>
              <a:rPr lang="en-US" altLang="zh-CN" sz="6600" b="1"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a:t>
            </a:r>
            <a:r>
              <a:rPr lang="en-US" altLang="zh-CN" sz="6600" b="1" dirty="0">
                <a:ln w="0"/>
                <a:solidFill>
                  <a:srgbClr val="000000"/>
                </a:solidFill>
                <a:effectLst>
                  <a:outerShdw blurRad="38100" dist="19050" dir="2700000" algn="tl" rotWithShape="0">
                    <a:srgbClr val="000000">
                      <a:alpha val="40000"/>
                    </a:srgbClr>
                  </a:outerShdw>
                </a:effectLst>
                <a:latin typeface="Comic Sans MS (Body)"/>
                <a:ea typeface="+mj-ea"/>
              </a:rPr>
              <a:t>Introduction</a:t>
            </a:r>
            <a:r>
              <a:rPr lang="en-US" altLang="zh-CN" sz="6600" b="1"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a:t>
            </a:r>
          </a:p>
        </p:txBody>
      </p:sp>
      <p:sp>
        <p:nvSpPr>
          <p:cNvPr id="22" name="Rectangle 21">
            <a:extLst>
              <a:ext uri="{FF2B5EF4-FFF2-40B4-BE49-F238E27FC236}">
                <a16:creationId xmlns:a16="http://schemas.microsoft.com/office/drawing/2014/main" id="{F010588B-0099-4613-B2BE-5EB2898F265E}"/>
              </a:ext>
            </a:extLst>
          </p:cNvPr>
          <p:cNvSpPr/>
          <p:nvPr/>
        </p:nvSpPr>
        <p:spPr>
          <a:xfrm>
            <a:off x="4820667" y="2637085"/>
            <a:ext cx="1941557" cy="646331"/>
          </a:xfrm>
          <a:prstGeom prst="rect">
            <a:avLst/>
          </a:prstGeom>
        </p:spPr>
        <p:txBody>
          <a:bodyPr wrap="none">
            <a:spAutoFit/>
          </a:bodyPr>
          <a:lstStyle/>
          <a:p>
            <a:pPr algn="just" defTabSz="685800">
              <a:buClr>
                <a:srgbClr val="C00000"/>
              </a:buClr>
              <a:buSzPct val="116000"/>
              <a:defRPr/>
            </a:pPr>
            <a:r>
              <a:rPr lang="en-US" altLang="ko-KR" sz="3600" dirty="0">
                <a:solidFill>
                  <a:srgbClr val="000000"/>
                </a:solidFill>
                <a:latin typeface="Times New Roman" panose="02020603050405020304" pitchFamily="18" charset="0"/>
                <a:ea typeface="휴먼매직체" panose="02030504000101010101" pitchFamily="18" charset="-127"/>
                <a:cs typeface="Times New Roman" panose="02020603050405020304" pitchFamily="18" charset="0"/>
              </a:rPr>
              <a:t>Session 3</a:t>
            </a:r>
          </a:p>
        </p:txBody>
      </p:sp>
    </p:spTree>
    <p:extLst>
      <p:ext uri="{BB962C8B-B14F-4D97-AF65-F5344CB8AC3E}">
        <p14:creationId xmlns:p14="http://schemas.microsoft.com/office/powerpoint/2010/main" val="301806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385181" y="1082706"/>
            <a:ext cx="11421637" cy="82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defPPr>
              <a:defRPr lang="ko-KR"/>
            </a:defPPr>
            <a:lvl1pPr indent="0" algn="just" defTabSz="0" fontAlgn="base" latinLnBrk="0">
              <a:lnSpc>
                <a:spcPct val="200000"/>
              </a:lnSpc>
              <a:spcBef>
                <a:spcPct val="20000"/>
              </a:spcBef>
              <a:spcAft>
                <a:spcPct val="0"/>
              </a:spcAft>
              <a:buClr>
                <a:srgbClr val="C00000"/>
              </a:buClr>
              <a:buSzPct val="115000"/>
              <a:buFont typeface="Wingdings" panose="05000000000000000000" pitchFamily="2" charset="2"/>
              <a:buChar char="@"/>
              <a:defRPr sz="2400">
                <a:latin typeface="Comic Sans MS (Body)"/>
              </a:defRPr>
            </a:lvl1pPr>
            <a:lvl2pPr indent="0" algn="ctr" defTabSz="0" fontAlgn="base">
              <a:spcBef>
                <a:spcPct val="20000"/>
              </a:spcBef>
              <a:spcAft>
                <a:spcPct val="0"/>
              </a:spcAft>
              <a:buClr>
                <a:schemeClr val="tx2"/>
              </a:buClr>
              <a:buFont typeface="Wingdings" panose="05000000000000000000" pitchFamily="2" charset="2"/>
              <a:buNone/>
              <a:defRPr sz="2000"/>
            </a:lvl2pPr>
            <a:lvl3pPr indent="0" algn="ctr" defTabSz="0" fontAlgn="base">
              <a:spcBef>
                <a:spcPct val="20000"/>
              </a:spcBef>
              <a:spcAft>
                <a:spcPct val="0"/>
              </a:spcAft>
              <a:buClr>
                <a:schemeClr val="tx2"/>
              </a:buClr>
              <a:buFont typeface="Wingdings" panose="05000000000000000000" pitchFamily="2" charset="2"/>
              <a:buNone/>
            </a:lvl3pPr>
            <a:lvl4pPr indent="0" algn="ctr" defTabSz="0" fontAlgn="base">
              <a:spcBef>
                <a:spcPct val="20000"/>
              </a:spcBef>
              <a:spcAft>
                <a:spcPct val="0"/>
              </a:spcAft>
              <a:buClr>
                <a:schemeClr val="tx2"/>
              </a:buClr>
              <a:buFont typeface="Wingdings" panose="05000000000000000000" pitchFamily="2" charset="2"/>
              <a:buNone/>
              <a:defRPr sz="1600"/>
            </a:lvl4pPr>
            <a:lvl5pPr indent="0" algn="ctr" defTabSz="0" fontAlgn="base">
              <a:spcBef>
                <a:spcPct val="20000"/>
              </a:spcBef>
              <a:spcAft>
                <a:spcPct val="0"/>
              </a:spcAft>
              <a:buClr>
                <a:schemeClr val="tx2"/>
              </a:buClr>
              <a:buFont typeface="Wingdings" panose="05000000000000000000" pitchFamily="2" charset="2"/>
              <a:buNone/>
              <a:defRPr sz="1600"/>
            </a:lvl5pPr>
            <a:lvl6pPr indent="0" algn="ctr" latinLnBrk="0">
              <a:lnSpc>
                <a:spcPct val="90000"/>
              </a:lnSpc>
              <a:spcBef>
                <a:spcPts val="500"/>
              </a:spcBef>
              <a:buFont typeface="Arial" panose="020B0604020202020204" pitchFamily="34" charset="0"/>
              <a:buNone/>
              <a:defRPr sz="1600"/>
            </a:lvl6pPr>
            <a:lvl7pPr indent="0" algn="ctr" latinLnBrk="0">
              <a:lnSpc>
                <a:spcPct val="90000"/>
              </a:lnSpc>
              <a:spcBef>
                <a:spcPts val="500"/>
              </a:spcBef>
              <a:buFont typeface="Arial" panose="020B0604020202020204" pitchFamily="34" charset="0"/>
              <a:buNone/>
              <a:defRPr sz="1600"/>
            </a:lvl7pPr>
            <a:lvl8pPr indent="0" algn="ctr" latinLnBrk="0">
              <a:lnSpc>
                <a:spcPct val="90000"/>
              </a:lnSpc>
              <a:spcBef>
                <a:spcPts val="500"/>
              </a:spcBef>
              <a:buFont typeface="Arial" panose="020B0604020202020204" pitchFamily="34" charset="0"/>
              <a:buNone/>
              <a:defRPr sz="1600"/>
            </a:lvl8pPr>
            <a:lvl9pPr indent="0" algn="ctr" latinLnBrk="0">
              <a:lnSpc>
                <a:spcPct val="90000"/>
              </a:lnSpc>
              <a:spcBef>
                <a:spcPts val="500"/>
              </a:spcBef>
              <a:buFont typeface="Arial" panose="020B0604020202020204" pitchFamily="34" charset="0"/>
              <a:buNone/>
              <a:defRPr sz="1600"/>
            </a:lvl9pPr>
          </a:lstStyle>
          <a:p>
            <a:r>
              <a:rPr lang="en-US" sz="3200" dirty="0"/>
              <a:t> </a:t>
            </a:r>
            <a:r>
              <a:rPr lang="en-US" altLang="en-US" sz="3200" dirty="0"/>
              <a:t>Avoid </a:t>
            </a:r>
            <a:r>
              <a:rPr lang="fr-FR" altLang="en-US" sz="3200" dirty="0"/>
              <a:t>contractions</a:t>
            </a:r>
            <a:endParaRPr lang="en-US" sz="3200" dirty="0"/>
          </a:p>
          <a:p>
            <a:pPr>
              <a:buNone/>
            </a:pPr>
            <a:endParaRPr lang="en-US" sz="3200" dirty="0"/>
          </a:p>
        </p:txBody>
      </p:sp>
      <p:grpSp>
        <p:nvGrpSpPr>
          <p:cNvPr id="4" name="object 8">
            <a:extLst>
              <a:ext uri="{FF2B5EF4-FFF2-40B4-BE49-F238E27FC236}">
                <a16:creationId xmlns:a16="http://schemas.microsoft.com/office/drawing/2014/main" id="{A61731EC-EF57-46AB-A118-1E23A9E78E0A}"/>
              </a:ext>
            </a:extLst>
          </p:cNvPr>
          <p:cNvGrpSpPr/>
          <p:nvPr/>
        </p:nvGrpSpPr>
        <p:grpSpPr>
          <a:xfrm>
            <a:off x="457200" y="376731"/>
            <a:ext cx="441246" cy="409232"/>
            <a:chOff x="7748713" y="2592009"/>
            <a:chExt cx="965835" cy="965835"/>
          </a:xfrm>
          <a:solidFill>
            <a:srgbClr val="FF0000"/>
          </a:solidFill>
        </p:grpSpPr>
        <p:sp>
          <p:nvSpPr>
            <p:cNvPr id="6" name="object 9">
              <a:extLst>
                <a:ext uri="{FF2B5EF4-FFF2-40B4-BE49-F238E27FC236}">
                  <a16:creationId xmlns:a16="http://schemas.microsoft.com/office/drawing/2014/main" id="{E390EAF3-F56D-4ADE-940C-B19F21238234}"/>
                </a:ext>
              </a:extLst>
            </p:cNvPr>
            <p:cNvSpPr/>
            <p:nvPr/>
          </p:nvSpPr>
          <p:spPr>
            <a:xfrm>
              <a:off x="7778886" y="2622181"/>
              <a:ext cx="905510" cy="905510"/>
            </a:xfrm>
            <a:custGeom>
              <a:avLst/>
              <a:gdLst/>
              <a:ahLst/>
              <a:cxnLst/>
              <a:rect l="l" t="t" r="r" b="b"/>
              <a:pathLst>
                <a:path w="905509" h="905510">
                  <a:moveTo>
                    <a:pt x="0" y="905170"/>
                  </a:moveTo>
                  <a:lnTo>
                    <a:pt x="905170" y="452585"/>
                  </a:lnTo>
                  <a:lnTo>
                    <a:pt x="0" y="0"/>
                  </a:lnTo>
                  <a:lnTo>
                    <a:pt x="301723" y="452585"/>
                  </a:lnTo>
                  <a:lnTo>
                    <a:pt x="0" y="905170"/>
                  </a:lnTo>
                  <a:close/>
                </a:path>
              </a:pathLst>
            </a:custGeom>
            <a:grpFill/>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p>
          </p:txBody>
        </p:sp>
        <p:sp>
          <p:nvSpPr>
            <p:cNvPr id="7" name="object 10">
              <a:extLst>
                <a:ext uri="{FF2B5EF4-FFF2-40B4-BE49-F238E27FC236}">
                  <a16:creationId xmlns:a16="http://schemas.microsoft.com/office/drawing/2014/main" id="{30A52537-5EE8-40B2-BF18-4DF034ACB125}"/>
                </a:ext>
              </a:extLst>
            </p:cNvPr>
            <p:cNvSpPr/>
            <p:nvPr/>
          </p:nvSpPr>
          <p:spPr>
            <a:xfrm>
              <a:off x="7778886" y="2622181"/>
              <a:ext cx="905510" cy="905510"/>
            </a:xfrm>
            <a:custGeom>
              <a:avLst/>
              <a:gdLst/>
              <a:ahLst/>
              <a:cxnLst/>
              <a:rect l="l" t="t" r="r" b="b"/>
              <a:pathLst>
                <a:path w="905509" h="905510">
                  <a:moveTo>
                    <a:pt x="0" y="905170"/>
                  </a:moveTo>
                  <a:lnTo>
                    <a:pt x="905170" y="452585"/>
                  </a:lnTo>
                  <a:lnTo>
                    <a:pt x="0" y="0"/>
                  </a:lnTo>
                  <a:lnTo>
                    <a:pt x="301723" y="452585"/>
                  </a:lnTo>
                  <a:lnTo>
                    <a:pt x="0" y="905170"/>
                  </a:lnTo>
                  <a:close/>
                </a:path>
              </a:pathLst>
            </a:custGeom>
            <a:grpFill/>
            <a:ln/>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p>
          </p:txBody>
        </p:sp>
      </p:grpSp>
      <p:pic>
        <p:nvPicPr>
          <p:cNvPr id="18" name="Picture 17">
            <a:extLst>
              <a:ext uri="{FF2B5EF4-FFF2-40B4-BE49-F238E27FC236}">
                <a16:creationId xmlns:a16="http://schemas.microsoft.com/office/drawing/2014/main" id="{7C21AE5B-AB8B-4CE5-884B-DD3F2E7EF18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72" t="2510" r="6960" b="3729"/>
          <a:stretch/>
        </p:blipFill>
        <p:spPr>
          <a:xfrm rot="20619385">
            <a:off x="10368013" y="112959"/>
            <a:ext cx="1457092" cy="1674298"/>
          </a:xfrm>
          <a:prstGeom prst="rect">
            <a:avLst/>
          </a:prstGeom>
        </p:spPr>
      </p:pic>
      <p:sp>
        <p:nvSpPr>
          <p:cNvPr id="22" name="Rectangle 21">
            <a:extLst>
              <a:ext uri="{FF2B5EF4-FFF2-40B4-BE49-F238E27FC236}">
                <a16:creationId xmlns:a16="http://schemas.microsoft.com/office/drawing/2014/main" id="{F7A9BF02-8DD4-4B0D-A048-1600931F10FA}"/>
              </a:ext>
            </a:extLst>
          </p:cNvPr>
          <p:cNvSpPr/>
          <p:nvPr/>
        </p:nvSpPr>
        <p:spPr>
          <a:xfrm>
            <a:off x="898446" y="227404"/>
            <a:ext cx="3962400" cy="707886"/>
          </a:xfrm>
          <a:prstGeom prst="rect">
            <a:avLst/>
          </a:prstGeom>
        </p:spPr>
        <p:txBody>
          <a:bodyPr wrap="square">
            <a:spAutoFit/>
          </a:bodyPr>
          <a:lstStyle/>
          <a:p>
            <a:r>
              <a:rPr lang="en-US" altLang="en-US" sz="4000" b="1" i="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Don’t </a:t>
            </a:r>
            <a:endParaRPr lang="en-US" sz="4000" dirty="0"/>
          </a:p>
        </p:txBody>
      </p:sp>
      <p:grpSp>
        <p:nvGrpSpPr>
          <p:cNvPr id="9" name="Group 8">
            <a:extLst>
              <a:ext uri="{FF2B5EF4-FFF2-40B4-BE49-F238E27FC236}">
                <a16:creationId xmlns:a16="http://schemas.microsoft.com/office/drawing/2014/main" id="{EC5B0FE7-5C06-47EF-BF0A-A971B7183599}"/>
              </a:ext>
            </a:extLst>
          </p:cNvPr>
          <p:cNvGrpSpPr/>
          <p:nvPr/>
        </p:nvGrpSpPr>
        <p:grpSpPr>
          <a:xfrm>
            <a:off x="1062771" y="2134651"/>
            <a:ext cx="9706403" cy="1077469"/>
            <a:chOff x="1137518" y="2205239"/>
            <a:chExt cx="9706403" cy="1077469"/>
          </a:xfrm>
        </p:grpSpPr>
        <p:pic>
          <p:nvPicPr>
            <p:cNvPr id="5" name="Graphic 4" descr="Thought bubble">
              <a:extLst>
                <a:ext uri="{FF2B5EF4-FFF2-40B4-BE49-F238E27FC236}">
                  <a16:creationId xmlns:a16="http://schemas.microsoft.com/office/drawing/2014/main" id="{34CA0D55-02E6-4F04-93E2-A150B50FEB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7518" y="2368308"/>
              <a:ext cx="914400" cy="914400"/>
            </a:xfrm>
            <a:prstGeom prst="rect">
              <a:avLst/>
            </a:prstGeom>
          </p:spPr>
        </p:pic>
        <p:sp>
          <p:nvSpPr>
            <p:cNvPr id="11" name="Content Placeholder 2">
              <a:extLst>
                <a:ext uri="{FF2B5EF4-FFF2-40B4-BE49-F238E27FC236}">
                  <a16:creationId xmlns:a16="http://schemas.microsoft.com/office/drawing/2014/main" id="{1224C455-B8C3-4EED-B025-536DC46F749A}"/>
                </a:ext>
              </a:extLst>
            </p:cNvPr>
            <p:cNvSpPr txBox="1">
              <a:spLocks/>
            </p:cNvSpPr>
            <p:nvPr/>
          </p:nvSpPr>
          <p:spPr bwMode="auto">
            <a:xfrm>
              <a:off x="1990234" y="2205239"/>
              <a:ext cx="8853687" cy="82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defPPr>
                <a:defRPr lang="ko-KR"/>
              </a:defPPr>
              <a:lvl1pPr indent="0" algn="just" defTabSz="0" fontAlgn="base" latinLnBrk="0">
                <a:lnSpc>
                  <a:spcPct val="200000"/>
                </a:lnSpc>
                <a:spcBef>
                  <a:spcPct val="20000"/>
                </a:spcBef>
                <a:spcAft>
                  <a:spcPct val="0"/>
                </a:spcAft>
                <a:buClr>
                  <a:srgbClr val="C00000"/>
                </a:buClr>
                <a:buSzPct val="115000"/>
                <a:buFont typeface="Wingdings" panose="05000000000000000000" pitchFamily="2" charset="2"/>
                <a:buChar char="@"/>
                <a:defRPr sz="2400">
                  <a:latin typeface="Comic Sans MS (Body)"/>
                </a:defRPr>
              </a:lvl1pPr>
              <a:lvl2pPr indent="0" algn="ctr" defTabSz="0" fontAlgn="base">
                <a:spcBef>
                  <a:spcPct val="20000"/>
                </a:spcBef>
                <a:spcAft>
                  <a:spcPct val="0"/>
                </a:spcAft>
                <a:buClr>
                  <a:schemeClr val="tx2"/>
                </a:buClr>
                <a:buFont typeface="Wingdings" panose="05000000000000000000" pitchFamily="2" charset="2"/>
                <a:buNone/>
                <a:defRPr sz="2000"/>
              </a:lvl2pPr>
              <a:lvl3pPr indent="0" algn="ctr" defTabSz="0" fontAlgn="base">
                <a:spcBef>
                  <a:spcPct val="20000"/>
                </a:spcBef>
                <a:spcAft>
                  <a:spcPct val="0"/>
                </a:spcAft>
                <a:buClr>
                  <a:schemeClr val="tx2"/>
                </a:buClr>
                <a:buFont typeface="Wingdings" panose="05000000000000000000" pitchFamily="2" charset="2"/>
                <a:buNone/>
              </a:lvl3pPr>
              <a:lvl4pPr indent="0" algn="ctr" defTabSz="0" fontAlgn="base">
                <a:spcBef>
                  <a:spcPct val="20000"/>
                </a:spcBef>
                <a:spcAft>
                  <a:spcPct val="0"/>
                </a:spcAft>
                <a:buClr>
                  <a:schemeClr val="tx2"/>
                </a:buClr>
                <a:buFont typeface="Wingdings" panose="05000000000000000000" pitchFamily="2" charset="2"/>
                <a:buNone/>
                <a:defRPr sz="1600"/>
              </a:lvl4pPr>
              <a:lvl5pPr indent="0" algn="ctr" defTabSz="0" fontAlgn="base">
                <a:spcBef>
                  <a:spcPct val="20000"/>
                </a:spcBef>
                <a:spcAft>
                  <a:spcPct val="0"/>
                </a:spcAft>
                <a:buClr>
                  <a:schemeClr val="tx2"/>
                </a:buClr>
                <a:buFont typeface="Wingdings" panose="05000000000000000000" pitchFamily="2" charset="2"/>
                <a:buNone/>
                <a:defRPr sz="1600"/>
              </a:lvl5pPr>
              <a:lvl6pPr indent="0" algn="ctr" latinLnBrk="0">
                <a:lnSpc>
                  <a:spcPct val="90000"/>
                </a:lnSpc>
                <a:spcBef>
                  <a:spcPts val="500"/>
                </a:spcBef>
                <a:buFont typeface="Arial" panose="020B0604020202020204" pitchFamily="34" charset="0"/>
                <a:buNone/>
                <a:defRPr sz="1600"/>
              </a:lvl6pPr>
              <a:lvl7pPr indent="0" algn="ctr" latinLnBrk="0">
                <a:lnSpc>
                  <a:spcPct val="90000"/>
                </a:lnSpc>
                <a:spcBef>
                  <a:spcPts val="500"/>
                </a:spcBef>
                <a:buFont typeface="Arial" panose="020B0604020202020204" pitchFamily="34" charset="0"/>
                <a:buNone/>
                <a:defRPr sz="1600"/>
              </a:lvl7pPr>
              <a:lvl8pPr indent="0" algn="ctr" latinLnBrk="0">
                <a:lnSpc>
                  <a:spcPct val="90000"/>
                </a:lnSpc>
                <a:spcBef>
                  <a:spcPts val="500"/>
                </a:spcBef>
                <a:buFont typeface="Arial" panose="020B0604020202020204" pitchFamily="34" charset="0"/>
                <a:buNone/>
                <a:defRPr sz="1600"/>
              </a:lvl8pPr>
              <a:lvl9pPr indent="0" algn="ctr" latinLnBrk="0">
                <a:lnSpc>
                  <a:spcPct val="90000"/>
                </a:lnSpc>
                <a:spcBef>
                  <a:spcPts val="500"/>
                </a:spcBef>
                <a:buFont typeface="Arial" panose="020B0604020202020204" pitchFamily="34" charset="0"/>
                <a:buNone/>
                <a:defRPr sz="1600"/>
              </a:lvl9pPr>
            </a:lstStyle>
            <a:p>
              <a:pPr>
                <a:buNone/>
              </a:pPr>
              <a:r>
                <a:rPr lang="fr-FR" altLang="en-US" sz="2800" dirty="0" err="1"/>
                <a:t>let’s</a:t>
              </a:r>
              <a:r>
                <a:rPr lang="fr-FR" altLang="en-US" sz="2800" dirty="0"/>
                <a:t>, </a:t>
              </a:r>
              <a:r>
                <a:rPr lang="fr-FR" altLang="en-US" sz="2800" dirty="0" err="1"/>
                <a:t>won’t</a:t>
              </a:r>
              <a:r>
                <a:rPr lang="fr-FR" altLang="en-US" sz="2800" dirty="0"/>
                <a:t>, </a:t>
              </a:r>
              <a:r>
                <a:rPr lang="fr-FR" altLang="en-US" sz="2800" dirty="0" err="1"/>
                <a:t>can’t</a:t>
              </a:r>
              <a:r>
                <a:rPr lang="fr-FR" altLang="en-US" sz="2800" dirty="0"/>
                <a:t>, </a:t>
              </a:r>
              <a:r>
                <a:rPr lang="fr-FR" altLang="en-US" sz="2800" dirty="0" err="1"/>
                <a:t>don’t</a:t>
              </a:r>
              <a:r>
                <a:rPr lang="fr-FR" altLang="en-US" sz="2800" dirty="0"/>
                <a:t>, etc.</a:t>
              </a:r>
              <a:endParaRPr lang="en-US" sz="2800" dirty="0"/>
            </a:p>
            <a:p>
              <a:pPr>
                <a:buNone/>
              </a:pPr>
              <a:endParaRPr lang="en-US" sz="2800" dirty="0"/>
            </a:p>
          </p:txBody>
        </p:sp>
      </p:grpSp>
      <p:sp>
        <p:nvSpPr>
          <p:cNvPr id="15" name="Content Placeholder 2">
            <a:extLst>
              <a:ext uri="{FF2B5EF4-FFF2-40B4-BE49-F238E27FC236}">
                <a16:creationId xmlns:a16="http://schemas.microsoft.com/office/drawing/2014/main" id="{3AB38F3A-370E-4093-89C9-A8DE444E19A0}"/>
              </a:ext>
            </a:extLst>
          </p:cNvPr>
          <p:cNvSpPr txBox="1">
            <a:spLocks/>
          </p:cNvSpPr>
          <p:nvPr/>
        </p:nvSpPr>
        <p:spPr bwMode="auto">
          <a:xfrm>
            <a:off x="385180" y="3605952"/>
            <a:ext cx="11421637" cy="82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defPPr>
              <a:defRPr lang="ko-KR"/>
            </a:defPPr>
            <a:lvl1pPr indent="0" algn="just" defTabSz="0" fontAlgn="base" latinLnBrk="0">
              <a:lnSpc>
                <a:spcPct val="200000"/>
              </a:lnSpc>
              <a:spcBef>
                <a:spcPct val="20000"/>
              </a:spcBef>
              <a:spcAft>
                <a:spcPct val="0"/>
              </a:spcAft>
              <a:buClr>
                <a:srgbClr val="C00000"/>
              </a:buClr>
              <a:buSzPct val="115000"/>
              <a:buFont typeface="Wingdings" panose="05000000000000000000" pitchFamily="2" charset="2"/>
              <a:buChar char="@"/>
              <a:defRPr sz="2400">
                <a:latin typeface="Comic Sans MS (Body)"/>
              </a:defRPr>
            </a:lvl1pPr>
            <a:lvl2pPr indent="0" algn="ctr" defTabSz="0" fontAlgn="base">
              <a:spcBef>
                <a:spcPct val="20000"/>
              </a:spcBef>
              <a:spcAft>
                <a:spcPct val="0"/>
              </a:spcAft>
              <a:buClr>
                <a:schemeClr val="tx2"/>
              </a:buClr>
              <a:buFont typeface="Wingdings" panose="05000000000000000000" pitchFamily="2" charset="2"/>
              <a:buNone/>
              <a:defRPr sz="2000"/>
            </a:lvl2pPr>
            <a:lvl3pPr indent="0" algn="ctr" defTabSz="0" fontAlgn="base">
              <a:spcBef>
                <a:spcPct val="20000"/>
              </a:spcBef>
              <a:spcAft>
                <a:spcPct val="0"/>
              </a:spcAft>
              <a:buClr>
                <a:schemeClr val="tx2"/>
              </a:buClr>
              <a:buFont typeface="Wingdings" panose="05000000000000000000" pitchFamily="2" charset="2"/>
              <a:buNone/>
            </a:lvl3pPr>
            <a:lvl4pPr indent="0" algn="ctr" defTabSz="0" fontAlgn="base">
              <a:spcBef>
                <a:spcPct val="20000"/>
              </a:spcBef>
              <a:spcAft>
                <a:spcPct val="0"/>
              </a:spcAft>
              <a:buClr>
                <a:schemeClr val="tx2"/>
              </a:buClr>
              <a:buFont typeface="Wingdings" panose="05000000000000000000" pitchFamily="2" charset="2"/>
              <a:buNone/>
              <a:defRPr sz="1600"/>
            </a:lvl4pPr>
            <a:lvl5pPr indent="0" algn="ctr" defTabSz="0" fontAlgn="base">
              <a:spcBef>
                <a:spcPct val="20000"/>
              </a:spcBef>
              <a:spcAft>
                <a:spcPct val="0"/>
              </a:spcAft>
              <a:buClr>
                <a:schemeClr val="tx2"/>
              </a:buClr>
              <a:buFont typeface="Wingdings" panose="05000000000000000000" pitchFamily="2" charset="2"/>
              <a:buNone/>
              <a:defRPr sz="1600"/>
            </a:lvl5pPr>
            <a:lvl6pPr indent="0" algn="ctr" latinLnBrk="0">
              <a:lnSpc>
                <a:spcPct val="90000"/>
              </a:lnSpc>
              <a:spcBef>
                <a:spcPts val="500"/>
              </a:spcBef>
              <a:buFont typeface="Arial" panose="020B0604020202020204" pitchFamily="34" charset="0"/>
              <a:buNone/>
              <a:defRPr sz="1600"/>
            </a:lvl6pPr>
            <a:lvl7pPr indent="0" algn="ctr" latinLnBrk="0">
              <a:lnSpc>
                <a:spcPct val="90000"/>
              </a:lnSpc>
              <a:spcBef>
                <a:spcPts val="500"/>
              </a:spcBef>
              <a:buFont typeface="Arial" panose="020B0604020202020204" pitchFamily="34" charset="0"/>
              <a:buNone/>
              <a:defRPr sz="1600"/>
            </a:lvl7pPr>
            <a:lvl8pPr indent="0" algn="ctr" latinLnBrk="0">
              <a:lnSpc>
                <a:spcPct val="90000"/>
              </a:lnSpc>
              <a:spcBef>
                <a:spcPts val="500"/>
              </a:spcBef>
              <a:buFont typeface="Arial" panose="020B0604020202020204" pitchFamily="34" charset="0"/>
              <a:buNone/>
              <a:defRPr sz="1600"/>
            </a:lvl8pPr>
            <a:lvl9pPr indent="0" algn="ctr" latinLnBrk="0">
              <a:lnSpc>
                <a:spcPct val="90000"/>
              </a:lnSpc>
              <a:spcBef>
                <a:spcPts val="500"/>
              </a:spcBef>
              <a:buFont typeface="Arial" panose="020B0604020202020204" pitchFamily="34" charset="0"/>
              <a:buNone/>
              <a:defRPr sz="1600"/>
            </a:lvl9pPr>
          </a:lstStyle>
          <a:p>
            <a:r>
              <a:rPr lang="en-US" sz="3200" dirty="0"/>
              <a:t> </a:t>
            </a:r>
            <a:r>
              <a:rPr lang="en-US" altLang="en-US" sz="3200" dirty="0"/>
              <a:t>Avoid possessive case</a:t>
            </a:r>
            <a:endParaRPr lang="en-US" sz="3200" dirty="0"/>
          </a:p>
          <a:p>
            <a:pPr>
              <a:buNone/>
            </a:pPr>
            <a:endParaRPr lang="en-US" sz="3200" dirty="0"/>
          </a:p>
        </p:txBody>
      </p:sp>
      <p:grpSp>
        <p:nvGrpSpPr>
          <p:cNvPr id="16" name="Group 15">
            <a:extLst>
              <a:ext uri="{FF2B5EF4-FFF2-40B4-BE49-F238E27FC236}">
                <a16:creationId xmlns:a16="http://schemas.microsoft.com/office/drawing/2014/main" id="{55FEE443-52BF-43E0-A2EC-9F78E5923C2D}"/>
              </a:ext>
            </a:extLst>
          </p:cNvPr>
          <p:cNvGrpSpPr/>
          <p:nvPr/>
        </p:nvGrpSpPr>
        <p:grpSpPr>
          <a:xfrm>
            <a:off x="1030114" y="4834246"/>
            <a:ext cx="9706403" cy="1077469"/>
            <a:chOff x="1137518" y="2205239"/>
            <a:chExt cx="9706403" cy="1077469"/>
          </a:xfrm>
        </p:grpSpPr>
        <p:pic>
          <p:nvPicPr>
            <p:cNvPr id="17" name="Graphic 16" descr="Thought bubble">
              <a:extLst>
                <a:ext uri="{FF2B5EF4-FFF2-40B4-BE49-F238E27FC236}">
                  <a16:creationId xmlns:a16="http://schemas.microsoft.com/office/drawing/2014/main" id="{D6EDE3DE-5E10-4D1F-86F1-5FD714056F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7518" y="2368308"/>
              <a:ext cx="914400" cy="914400"/>
            </a:xfrm>
            <a:prstGeom prst="rect">
              <a:avLst/>
            </a:prstGeom>
          </p:spPr>
        </p:pic>
        <p:sp>
          <p:nvSpPr>
            <p:cNvPr id="19" name="Content Placeholder 2">
              <a:extLst>
                <a:ext uri="{FF2B5EF4-FFF2-40B4-BE49-F238E27FC236}">
                  <a16:creationId xmlns:a16="http://schemas.microsoft.com/office/drawing/2014/main" id="{59253F37-9E41-4FA0-8CE1-EE2B221EAFEC}"/>
                </a:ext>
              </a:extLst>
            </p:cNvPr>
            <p:cNvSpPr txBox="1">
              <a:spLocks/>
            </p:cNvSpPr>
            <p:nvPr/>
          </p:nvSpPr>
          <p:spPr bwMode="auto">
            <a:xfrm>
              <a:off x="1990234" y="2205239"/>
              <a:ext cx="8853687" cy="82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defPPr>
                <a:defRPr lang="ko-KR"/>
              </a:defPPr>
              <a:lvl1pPr indent="0" algn="just" defTabSz="0" fontAlgn="base" latinLnBrk="0">
                <a:lnSpc>
                  <a:spcPct val="200000"/>
                </a:lnSpc>
                <a:spcBef>
                  <a:spcPct val="20000"/>
                </a:spcBef>
                <a:spcAft>
                  <a:spcPct val="0"/>
                </a:spcAft>
                <a:buClr>
                  <a:srgbClr val="C00000"/>
                </a:buClr>
                <a:buSzPct val="115000"/>
                <a:buFont typeface="Wingdings" panose="05000000000000000000" pitchFamily="2" charset="2"/>
                <a:buChar char="@"/>
                <a:defRPr sz="2400">
                  <a:latin typeface="Comic Sans MS (Body)"/>
                </a:defRPr>
              </a:lvl1pPr>
              <a:lvl2pPr indent="0" algn="ctr" defTabSz="0" fontAlgn="base">
                <a:spcBef>
                  <a:spcPct val="20000"/>
                </a:spcBef>
                <a:spcAft>
                  <a:spcPct val="0"/>
                </a:spcAft>
                <a:buClr>
                  <a:schemeClr val="tx2"/>
                </a:buClr>
                <a:buFont typeface="Wingdings" panose="05000000000000000000" pitchFamily="2" charset="2"/>
                <a:buNone/>
                <a:defRPr sz="2000"/>
              </a:lvl2pPr>
              <a:lvl3pPr indent="0" algn="ctr" defTabSz="0" fontAlgn="base">
                <a:spcBef>
                  <a:spcPct val="20000"/>
                </a:spcBef>
                <a:spcAft>
                  <a:spcPct val="0"/>
                </a:spcAft>
                <a:buClr>
                  <a:schemeClr val="tx2"/>
                </a:buClr>
                <a:buFont typeface="Wingdings" panose="05000000000000000000" pitchFamily="2" charset="2"/>
                <a:buNone/>
              </a:lvl3pPr>
              <a:lvl4pPr indent="0" algn="ctr" defTabSz="0" fontAlgn="base">
                <a:spcBef>
                  <a:spcPct val="20000"/>
                </a:spcBef>
                <a:spcAft>
                  <a:spcPct val="0"/>
                </a:spcAft>
                <a:buClr>
                  <a:schemeClr val="tx2"/>
                </a:buClr>
                <a:buFont typeface="Wingdings" panose="05000000000000000000" pitchFamily="2" charset="2"/>
                <a:buNone/>
                <a:defRPr sz="1600"/>
              </a:lvl4pPr>
              <a:lvl5pPr indent="0" algn="ctr" defTabSz="0" fontAlgn="base">
                <a:spcBef>
                  <a:spcPct val="20000"/>
                </a:spcBef>
                <a:spcAft>
                  <a:spcPct val="0"/>
                </a:spcAft>
                <a:buClr>
                  <a:schemeClr val="tx2"/>
                </a:buClr>
                <a:buFont typeface="Wingdings" panose="05000000000000000000" pitchFamily="2" charset="2"/>
                <a:buNone/>
                <a:defRPr sz="1600"/>
              </a:lvl5pPr>
              <a:lvl6pPr indent="0" algn="ctr" latinLnBrk="0">
                <a:lnSpc>
                  <a:spcPct val="90000"/>
                </a:lnSpc>
                <a:spcBef>
                  <a:spcPts val="500"/>
                </a:spcBef>
                <a:buFont typeface="Arial" panose="020B0604020202020204" pitchFamily="34" charset="0"/>
                <a:buNone/>
                <a:defRPr sz="1600"/>
              </a:lvl6pPr>
              <a:lvl7pPr indent="0" algn="ctr" latinLnBrk="0">
                <a:lnSpc>
                  <a:spcPct val="90000"/>
                </a:lnSpc>
                <a:spcBef>
                  <a:spcPts val="500"/>
                </a:spcBef>
                <a:buFont typeface="Arial" panose="020B0604020202020204" pitchFamily="34" charset="0"/>
                <a:buNone/>
                <a:defRPr sz="1600"/>
              </a:lvl7pPr>
              <a:lvl8pPr indent="0" algn="ctr" latinLnBrk="0">
                <a:lnSpc>
                  <a:spcPct val="90000"/>
                </a:lnSpc>
                <a:spcBef>
                  <a:spcPts val="500"/>
                </a:spcBef>
                <a:buFont typeface="Arial" panose="020B0604020202020204" pitchFamily="34" charset="0"/>
                <a:buNone/>
                <a:defRPr sz="1600"/>
              </a:lvl8pPr>
              <a:lvl9pPr indent="0" algn="ctr" latinLnBrk="0">
                <a:lnSpc>
                  <a:spcPct val="90000"/>
                </a:lnSpc>
                <a:spcBef>
                  <a:spcPts val="500"/>
                </a:spcBef>
                <a:buFont typeface="Arial" panose="020B0604020202020204" pitchFamily="34" charset="0"/>
                <a:buNone/>
                <a:defRPr sz="1600"/>
              </a:lvl9pPr>
            </a:lstStyle>
            <a:p>
              <a:pPr>
                <a:buNone/>
              </a:pPr>
              <a:r>
                <a:rPr lang="en-US" altLang="en-US" sz="2800" dirty="0"/>
                <a:t>The river’s discharge</a:t>
              </a:r>
              <a:endParaRPr lang="en-US" sz="2800" dirty="0"/>
            </a:p>
            <a:p>
              <a:pPr>
                <a:buNone/>
              </a:pPr>
              <a:endParaRPr lang="en-US" sz="2800" dirty="0"/>
            </a:p>
          </p:txBody>
        </p:sp>
      </p:grpSp>
      <p:pic>
        <p:nvPicPr>
          <p:cNvPr id="10" name="Graphic 9" descr="Close">
            <a:extLst>
              <a:ext uri="{FF2B5EF4-FFF2-40B4-BE49-F238E27FC236}">
                <a16:creationId xmlns:a16="http://schemas.microsoft.com/office/drawing/2014/main" id="{350A0F35-9956-4404-A42B-64C564B0EE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7930" y="4980626"/>
            <a:ext cx="914400" cy="914400"/>
          </a:xfrm>
          <a:prstGeom prst="rect">
            <a:avLst/>
          </a:prstGeom>
        </p:spPr>
      </p:pic>
      <p:sp>
        <p:nvSpPr>
          <p:cNvPr id="21" name="Slide Number Placeholder 1">
            <a:extLst>
              <a:ext uri="{FF2B5EF4-FFF2-40B4-BE49-F238E27FC236}">
                <a16:creationId xmlns:a16="http://schemas.microsoft.com/office/drawing/2014/main" id="{B211B19F-D5FA-4603-A601-22EA503E269C}"/>
              </a:ext>
            </a:extLst>
          </p:cNvPr>
          <p:cNvSpPr>
            <a:spLocks noGrp="1"/>
          </p:cNvSpPr>
          <p:nvPr>
            <p:ph type="sldNum" sz="quarter" idx="12"/>
          </p:nvPr>
        </p:nvSpPr>
        <p:spPr>
          <a:xfrm>
            <a:off x="11426680" y="6400800"/>
            <a:ext cx="604557"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250">
                <a:solidFill>
                  <a:schemeClr val="tx1"/>
                </a:solidFill>
                <a:latin typeface="Times New Roman" panose="02020603050405020304" pitchFamily="18" charset="0"/>
                <a:cs typeface="Arial" panose="020B0604020202020204" pitchFamily="34" charset="0"/>
              </a:defRPr>
            </a:lvl1pPr>
            <a:lvl2pPr marL="557213" indent="-214313" eaLnBrk="0" hangingPunct="0">
              <a:defRPr sz="11250">
                <a:solidFill>
                  <a:schemeClr val="tx1"/>
                </a:solidFill>
                <a:latin typeface="Times New Roman" panose="02020603050405020304" pitchFamily="18" charset="0"/>
                <a:cs typeface="Arial" panose="020B0604020202020204" pitchFamily="34" charset="0"/>
              </a:defRPr>
            </a:lvl2pPr>
            <a:lvl3pPr marL="857250" indent="-171450" eaLnBrk="0" hangingPunct="0">
              <a:defRPr sz="11250">
                <a:solidFill>
                  <a:schemeClr val="tx1"/>
                </a:solidFill>
                <a:latin typeface="Times New Roman" panose="02020603050405020304" pitchFamily="18" charset="0"/>
                <a:cs typeface="Arial" panose="020B0604020202020204" pitchFamily="34" charset="0"/>
              </a:defRPr>
            </a:lvl3pPr>
            <a:lvl4pPr marL="1200150" indent="-171450" eaLnBrk="0" hangingPunct="0">
              <a:defRPr sz="11250">
                <a:solidFill>
                  <a:schemeClr val="tx1"/>
                </a:solidFill>
                <a:latin typeface="Times New Roman" panose="02020603050405020304" pitchFamily="18" charset="0"/>
                <a:cs typeface="Arial" panose="020B0604020202020204" pitchFamily="34" charset="0"/>
              </a:defRPr>
            </a:lvl4pPr>
            <a:lvl5pPr marL="1543050" indent="-171450" eaLnBrk="0" hangingPunct="0">
              <a:defRPr sz="11250">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9pPr>
          </a:lstStyle>
          <a:p>
            <a:pPr defTabSz="685800" latinLnBrk="0">
              <a:defRPr/>
            </a:pPr>
            <a:fld id="{0F1669E9-0CFA-4EEA-8B73-0F188F31F165}" type="slidenum">
              <a:rPr lang="en-US" sz="1400" b="1">
                <a:cs typeface="B Lotus" panose="00000400000000000000" pitchFamily="2" charset="-78"/>
              </a:rPr>
              <a:pPr defTabSz="685800" latinLnBrk="0">
                <a:defRPr/>
              </a:pPr>
              <a:t>10</a:t>
            </a:fld>
            <a:endParaRPr lang="en-US" sz="1400" b="1">
              <a:cs typeface="B Lotus" panose="00000400000000000000" pitchFamily="2" charset="-78"/>
            </a:endParaRPr>
          </a:p>
        </p:txBody>
      </p:sp>
      <p:pic>
        <p:nvPicPr>
          <p:cNvPr id="13" name="Picture 12">
            <a:extLst>
              <a:ext uri="{FF2B5EF4-FFF2-40B4-BE49-F238E27FC236}">
                <a16:creationId xmlns:a16="http://schemas.microsoft.com/office/drawing/2014/main" id="{68324ABA-8361-4274-8362-1553E5BFB3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8053" y="4820966"/>
            <a:ext cx="2200808" cy="14645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03222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gtEl>
                                        <p:attrNameLst>
                                          <p:attrName>ppt_x</p:attrName>
                                          <p:attrName>ppt_y</p:attrName>
                                        </p:attrNameLst>
                                      </p:cBhvr>
                                    </p:animMotion>
                                    <p:animRot by="1500000">
                                      <p:cBhvr>
                                        <p:cTn id="19" dur="125" fill="hold">
                                          <p:stCondLst>
                                            <p:cond delay="0"/>
                                          </p:stCondLst>
                                        </p:cTn>
                                        <p:tgtEl>
                                          <p:spTgt spid="3"/>
                                        </p:tgtEl>
                                        <p:attrNameLst>
                                          <p:attrName>r</p:attrName>
                                        </p:attrNameLst>
                                      </p:cBhvr>
                                    </p:animRot>
                                    <p:animRot by="-1500000">
                                      <p:cBhvr>
                                        <p:cTn id="20" dur="125" fill="hold">
                                          <p:stCondLst>
                                            <p:cond delay="125"/>
                                          </p:stCondLst>
                                        </p:cTn>
                                        <p:tgtEl>
                                          <p:spTgt spid="3"/>
                                        </p:tgtEl>
                                        <p:attrNameLst>
                                          <p:attrName>r</p:attrName>
                                        </p:attrNameLst>
                                      </p:cBhvr>
                                    </p:animRot>
                                    <p:animRot by="-1500000">
                                      <p:cBhvr>
                                        <p:cTn id="21" dur="125" fill="hold">
                                          <p:stCondLst>
                                            <p:cond delay="250"/>
                                          </p:stCondLst>
                                        </p:cTn>
                                        <p:tgtEl>
                                          <p:spTgt spid="3"/>
                                        </p:tgtEl>
                                        <p:attrNameLst>
                                          <p:attrName>r</p:attrName>
                                        </p:attrNameLst>
                                      </p:cBhvr>
                                    </p:animRot>
                                    <p:animRot by="1500000">
                                      <p:cBhvr>
                                        <p:cTn id="22" dur="125" fill="hold">
                                          <p:stCondLst>
                                            <p:cond delay="375"/>
                                          </p:stCondLst>
                                        </p:cTn>
                                        <p:tgtEl>
                                          <p:spTgt spid="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type="lt">
                                    <p:tmPct val="0"/>
                                  </p:iterate>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1" nodeType="click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15"/>
                                        </p:tgtEl>
                                        <p:attrNameLst>
                                          <p:attrName>ppt_x</p:attrName>
                                          <p:attrName>ppt_y</p:attrName>
                                        </p:attrNameLst>
                                      </p:cBhvr>
                                    </p:animMotion>
                                    <p:animRot by="1500000">
                                      <p:cBhvr>
                                        <p:cTn id="43" dur="125" fill="hold">
                                          <p:stCondLst>
                                            <p:cond delay="0"/>
                                          </p:stCondLst>
                                        </p:cTn>
                                        <p:tgtEl>
                                          <p:spTgt spid="15"/>
                                        </p:tgtEl>
                                        <p:attrNameLst>
                                          <p:attrName>r</p:attrName>
                                        </p:attrNameLst>
                                      </p:cBhvr>
                                    </p:animRot>
                                    <p:animRot by="-1500000">
                                      <p:cBhvr>
                                        <p:cTn id="44" dur="125" fill="hold">
                                          <p:stCondLst>
                                            <p:cond delay="125"/>
                                          </p:stCondLst>
                                        </p:cTn>
                                        <p:tgtEl>
                                          <p:spTgt spid="15"/>
                                        </p:tgtEl>
                                        <p:attrNameLst>
                                          <p:attrName>r</p:attrName>
                                        </p:attrNameLst>
                                      </p:cBhvr>
                                    </p:animRot>
                                    <p:animRot by="-1500000">
                                      <p:cBhvr>
                                        <p:cTn id="45" dur="125" fill="hold">
                                          <p:stCondLst>
                                            <p:cond delay="250"/>
                                          </p:stCondLst>
                                        </p:cTn>
                                        <p:tgtEl>
                                          <p:spTgt spid="15"/>
                                        </p:tgtEl>
                                        <p:attrNameLst>
                                          <p:attrName>r</p:attrName>
                                        </p:attrNameLst>
                                      </p:cBhvr>
                                    </p:animRot>
                                    <p:animRot by="1500000">
                                      <p:cBhvr>
                                        <p:cTn id="46"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AD80608F-B99C-43CE-8426-0A33E08CCF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514600"/>
            <a:ext cx="5334000" cy="3160212"/>
          </a:xfrm>
          <a:prstGeom prst="rect">
            <a:avLst/>
          </a:prstGeom>
        </p:spPr>
      </p:pic>
      <p:sp>
        <p:nvSpPr>
          <p:cNvPr id="18" name="Content Placeholder 2">
            <a:extLst>
              <a:ext uri="{FF2B5EF4-FFF2-40B4-BE49-F238E27FC236}">
                <a16:creationId xmlns:a16="http://schemas.microsoft.com/office/drawing/2014/main" id="{A2829350-FE3E-4AF2-A83C-8A9595D96561}"/>
              </a:ext>
            </a:extLst>
          </p:cNvPr>
          <p:cNvSpPr txBox="1">
            <a:spLocks/>
          </p:cNvSpPr>
          <p:nvPr/>
        </p:nvSpPr>
        <p:spPr bwMode="auto">
          <a:xfrm>
            <a:off x="304800" y="489238"/>
            <a:ext cx="10363200" cy="1205798"/>
          </a:xfrm>
          <a:prstGeom prst="rect">
            <a:avLst/>
          </a:prstGeom>
          <a:noFill/>
          <a:ln>
            <a:noFill/>
          </a:ln>
          <a:scene3d>
            <a:camera prst="perspective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DoubleWave1">
              <a:avLst/>
            </a:prstTxWarp>
            <a:noAutofit/>
          </a:bodyPr>
          <a:lstStyle>
            <a:defPPr>
              <a:defRPr lang="ko-KR"/>
            </a:defPPr>
            <a:lvl1pPr indent="0" algn="just" defTabSz="0" fontAlgn="base" latinLnBrk="0">
              <a:lnSpc>
                <a:spcPct val="200000"/>
              </a:lnSpc>
              <a:spcBef>
                <a:spcPct val="20000"/>
              </a:spcBef>
              <a:spcAft>
                <a:spcPct val="0"/>
              </a:spcAft>
              <a:buClr>
                <a:srgbClr val="C00000"/>
              </a:buClr>
              <a:buSzPct val="115000"/>
              <a:buFont typeface="Wingdings" panose="05000000000000000000" pitchFamily="2" charset="2"/>
              <a:buChar char="@"/>
              <a:defRPr sz="2400">
                <a:latin typeface="Comic Sans MS (Body)"/>
              </a:defRPr>
            </a:lvl1pPr>
            <a:lvl2pPr indent="0" algn="ctr" defTabSz="0" fontAlgn="base">
              <a:spcBef>
                <a:spcPct val="20000"/>
              </a:spcBef>
              <a:spcAft>
                <a:spcPct val="0"/>
              </a:spcAft>
              <a:buClr>
                <a:schemeClr val="tx2"/>
              </a:buClr>
              <a:buFont typeface="Wingdings" panose="05000000000000000000" pitchFamily="2" charset="2"/>
              <a:buNone/>
              <a:defRPr sz="2000"/>
            </a:lvl2pPr>
            <a:lvl3pPr indent="0" algn="ctr" defTabSz="0" fontAlgn="base">
              <a:spcBef>
                <a:spcPct val="20000"/>
              </a:spcBef>
              <a:spcAft>
                <a:spcPct val="0"/>
              </a:spcAft>
              <a:buClr>
                <a:schemeClr val="tx2"/>
              </a:buClr>
              <a:buFont typeface="Wingdings" panose="05000000000000000000" pitchFamily="2" charset="2"/>
              <a:buNone/>
            </a:lvl3pPr>
            <a:lvl4pPr indent="0" algn="ctr" defTabSz="0" fontAlgn="base">
              <a:spcBef>
                <a:spcPct val="20000"/>
              </a:spcBef>
              <a:spcAft>
                <a:spcPct val="0"/>
              </a:spcAft>
              <a:buClr>
                <a:schemeClr val="tx2"/>
              </a:buClr>
              <a:buFont typeface="Wingdings" panose="05000000000000000000" pitchFamily="2" charset="2"/>
              <a:buNone/>
              <a:defRPr sz="1600"/>
            </a:lvl4pPr>
            <a:lvl5pPr indent="0" algn="ctr" defTabSz="0" fontAlgn="base">
              <a:spcBef>
                <a:spcPct val="20000"/>
              </a:spcBef>
              <a:spcAft>
                <a:spcPct val="0"/>
              </a:spcAft>
              <a:buClr>
                <a:schemeClr val="tx2"/>
              </a:buClr>
              <a:buFont typeface="Wingdings" panose="05000000000000000000" pitchFamily="2" charset="2"/>
              <a:buNone/>
              <a:defRPr sz="1600"/>
            </a:lvl5pPr>
            <a:lvl6pPr indent="0" algn="ctr" latinLnBrk="0">
              <a:lnSpc>
                <a:spcPct val="90000"/>
              </a:lnSpc>
              <a:spcBef>
                <a:spcPts val="500"/>
              </a:spcBef>
              <a:buFont typeface="Arial" panose="020B0604020202020204" pitchFamily="34" charset="0"/>
              <a:buNone/>
              <a:defRPr sz="1600"/>
            </a:lvl6pPr>
            <a:lvl7pPr indent="0" algn="ctr" latinLnBrk="0">
              <a:lnSpc>
                <a:spcPct val="90000"/>
              </a:lnSpc>
              <a:spcBef>
                <a:spcPts val="500"/>
              </a:spcBef>
              <a:buFont typeface="Arial" panose="020B0604020202020204" pitchFamily="34" charset="0"/>
              <a:buNone/>
              <a:defRPr sz="1600"/>
            </a:lvl7pPr>
            <a:lvl8pPr indent="0" algn="ctr" latinLnBrk="0">
              <a:lnSpc>
                <a:spcPct val="90000"/>
              </a:lnSpc>
              <a:spcBef>
                <a:spcPts val="500"/>
              </a:spcBef>
              <a:buFont typeface="Arial" panose="020B0604020202020204" pitchFamily="34" charset="0"/>
              <a:buNone/>
              <a:defRPr sz="1600"/>
            </a:lvl8pPr>
            <a:lvl9pPr indent="0" algn="ctr" latinLnBrk="0">
              <a:lnSpc>
                <a:spcPct val="90000"/>
              </a:lnSpc>
              <a:spcBef>
                <a:spcPts val="500"/>
              </a:spcBef>
              <a:buFont typeface="Arial" panose="020B0604020202020204" pitchFamily="34" charset="0"/>
              <a:buNone/>
              <a:defRPr sz="1600"/>
            </a:lvl9pPr>
          </a:lstStyle>
          <a:p>
            <a:pPr algn="ctr">
              <a:buNone/>
            </a:pPr>
            <a:r>
              <a:rPr lang="en-US" altLang="en-US" sz="2800" dirty="0"/>
              <a:t>Let's review the tips about “Introduction”</a:t>
            </a:r>
            <a:endParaRPr lang="en-US" sz="2800" dirty="0"/>
          </a:p>
        </p:txBody>
      </p:sp>
      <p:sp>
        <p:nvSpPr>
          <p:cNvPr id="19" name="Slide Number Placeholder 1">
            <a:extLst>
              <a:ext uri="{FF2B5EF4-FFF2-40B4-BE49-F238E27FC236}">
                <a16:creationId xmlns:a16="http://schemas.microsoft.com/office/drawing/2014/main" id="{7EBE9FE2-4199-48BF-AC3A-35FE286DFC89}"/>
              </a:ext>
            </a:extLst>
          </p:cNvPr>
          <p:cNvSpPr>
            <a:spLocks noGrp="1"/>
          </p:cNvSpPr>
          <p:nvPr>
            <p:ph type="sldNum" sz="quarter" idx="12"/>
          </p:nvPr>
        </p:nvSpPr>
        <p:spPr>
          <a:xfrm>
            <a:off x="11201400" y="6323759"/>
            <a:ext cx="604557"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250">
                <a:solidFill>
                  <a:schemeClr val="tx1"/>
                </a:solidFill>
                <a:latin typeface="Times New Roman" panose="02020603050405020304" pitchFamily="18" charset="0"/>
                <a:cs typeface="Arial" panose="020B0604020202020204" pitchFamily="34" charset="0"/>
              </a:defRPr>
            </a:lvl1pPr>
            <a:lvl2pPr marL="557213" indent="-214313" eaLnBrk="0" hangingPunct="0">
              <a:defRPr sz="11250">
                <a:solidFill>
                  <a:schemeClr val="tx1"/>
                </a:solidFill>
                <a:latin typeface="Times New Roman" panose="02020603050405020304" pitchFamily="18" charset="0"/>
                <a:cs typeface="Arial" panose="020B0604020202020204" pitchFamily="34" charset="0"/>
              </a:defRPr>
            </a:lvl2pPr>
            <a:lvl3pPr marL="857250" indent="-171450" eaLnBrk="0" hangingPunct="0">
              <a:defRPr sz="11250">
                <a:solidFill>
                  <a:schemeClr val="tx1"/>
                </a:solidFill>
                <a:latin typeface="Times New Roman" panose="02020603050405020304" pitchFamily="18" charset="0"/>
                <a:cs typeface="Arial" panose="020B0604020202020204" pitchFamily="34" charset="0"/>
              </a:defRPr>
            </a:lvl3pPr>
            <a:lvl4pPr marL="1200150" indent="-171450" eaLnBrk="0" hangingPunct="0">
              <a:defRPr sz="11250">
                <a:solidFill>
                  <a:schemeClr val="tx1"/>
                </a:solidFill>
                <a:latin typeface="Times New Roman" panose="02020603050405020304" pitchFamily="18" charset="0"/>
                <a:cs typeface="Arial" panose="020B0604020202020204" pitchFamily="34" charset="0"/>
              </a:defRPr>
            </a:lvl4pPr>
            <a:lvl5pPr marL="1543050" indent="-171450" eaLnBrk="0" hangingPunct="0">
              <a:defRPr sz="11250">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9pPr>
          </a:lstStyle>
          <a:p>
            <a:pPr defTabSz="685800" latinLnBrk="0">
              <a:defRPr/>
            </a:pPr>
            <a:fld id="{0F1669E9-0CFA-4EEA-8B73-0F188F31F165}" type="slidenum">
              <a:rPr lang="en-US" sz="1400" b="1">
                <a:cs typeface="B Lotus" panose="00000400000000000000" pitchFamily="2" charset="-78"/>
              </a:rPr>
              <a:pPr defTabSz="685800" latinLnBrk="0">
                <a:defRPr/>
              </a:pPr>
              <a:t>11</a:t>
            </a:fld>
            <a:endParaRPr lang="en-US" sz="1400" b="1" dirty="0">
              <a:cs typeface="B Lotus" panose="00000400000000000000" pitchFamily="2" charset="-78"/>
            </a:endParaRPr>
          </a:p>
        </p:txBody>
      </p:sp>
    </p:spTree>
    <p:extLst>
      <p:ext uri="{BB962C8B-B14F-4D97-AF65-F5344CB8AC3E}">
        <p14:creationId xmlns:p14="http://schemas.microsoft.com/office/powerpoint/2010/main" val="40027734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91088" y="1992132"/>
            <a:ext cx="1974241" cy="19295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 name="Group 1"/>
          <p:cNvGrpSpPr/>
          <p:nvPr/>
        </p:nvGrpSpPr>
        <p:grpSpPr>
          <a:xfrm>
            <a:off x="3725050" y="195702"/>
            <a:ext cx="7095350" cy="5522366"/>
            <a:chOff x="3773818" y="323801"/>
            <a:chExt cx="7398804" cy="5522366"/>
          </a:xfrm>
        </p:grpSpPr>
        <p:graphicFrame>
          <p:nvGraphicFramePr>
            <p:cNvPr id="5" name="Diagram 4"/>
            <p:cNvGraphicFramePr/>
            <p:nvPr>
              <p:extLst>
                <p:ext uri="{D42A27DB-BD31-4B8C-83A1-F6EECF244321}">
                  <p14:modId xmlns:p14="http://schemas.microsoft.com/office/powerpoint/2010/main" val="287692691"/>
                </p:ext>
              </p:extLst>
            </p:nvPr>
          </p:nvGraphicFramePr>
          <p:xfrm>
            <a:off x="3773818" y="323801"/>
            <a:ext cx="7398804" cy="55223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p:cNvPicPr>
              <a:picLocks noChangeAspect="1"/>
            </p:cNvPicPr>
            <p:nvPr/>
          </p:nvPicPr>
          <p:blipFill>
            <a:blip r:embed="rId10">
              <a:clrChange>
                <a:clrFrom>
                  <a:srgbClr val="FFF5F5"/>
                </a:clrFrom>
                <a:clrTo>
                  <a:srgbClr val="FFF5F5">
                    <a:alpha val="0"/>
                  </a:srgbClr>
                </a:clrTo>
              </a:clrChange>
              <a:extLst>
                <a:ext uri="{28A0092B-C50C-407E-A947-70E740481C1C}">
                  <a14:useLocalDpi xmlns:a14="http://schemas.microsoft.com/office/drawing/2010/main" val="0"/>
                </a:ext>
              </a:extLst>
            </a:blip>
            <a:stretch>
              <a:fillRect/>
            </a:stretch>
          </p:blipFill>
          <p:spPr>
            <a:xfrm>
              <a:off x="3918065" y="4221530"/>
              <a:ext cx="1058494" cy="1034509"/>
            </a:xfrm>
            <a:prstGeom prst="rect">
              <a:avLst/>
            </a:prstGeom>
          </p:spPr>
        </p:pic>
        <p:pic>
          <p:nvPicPr>
            <p:cNvPr id="10" name="Picture 9"/>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2914" y="2557495"/>
              <a:ext cx="1018690" cy="10549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8064" y="963312"/>
              <a:ext cx="1058494" cy="9736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8" name="Group 17"/>
          <p:cNvGrpSpPr/>
          <p:nvPr/>
        </p:nvGrpSpPr>
        <p:grpSpPr>
          <a:xfrm>
            <a:off x="934034" y="5758122"/>
            <a:ext cx="11379886" cy="717862"/>
            <a:chOff x="309978" y="5962901"/>
            <a:chExt cx="11379886" cy="717862"/>
          </a:xfrm>
        </p:grpSpPr>
        <p:sp>
          <p:nvSpPr>
            <p:cNvPr id="14" name="Rectangle 13"/>
            <p:cNvSpPr/>
            <p:nvPr/>
          </p:nvSpPr>
          <p:spPr>
            <a:xfrm>
              <a:off x="1154153" y="6219098"/>
              <a:ext cx="2458686" cy="400110"/>
            </a:xfrm>
            <a:prstGeom prst="rect">
              <a:avLst/>
            </a:prstGeom>
          </p:spPr>
          <p:txBody>
            <a:bodyPr wrap="none">
              <a:spAutoFit/>
            </a:bodyPr>
            <a:lstStyle/>
            <a:p>
              <a:pPr marL="0" marR="0" lvl="0" indent="0" algn="just" defTabSz="914400" rtl="0" eaLnBrk="1" fontAlgn="auto" latinLnBrk="1" hangingPunct="1">
                <a:lnSpc>
                  <a:spcPct val="100000"/>
                </a:lnSpc>
                <a:spcBef>
                  <a:spcPts val="0"/>
                </a:spcBef>
                <a:spcAft>
                  <a:spcPts val="0"/>
                </a:spcAft>
                <a:buClr>
                  <a:srgbClr val="C00000"/>
                </a:buClr>
                <a:buSzPct val="116000"/>
                <a:buFontTx/>
                <a:buNone/>
                <a:tabLst/>
                <a:defRPr/>
              </a:pPr>
              <a:r>
                <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www.agrimetsoft.com</a:t>
              </a:r>
            </a:p>
          </p:txBody>
        </p:sp>
        <p:sp>
          <p:nvSpPr>
            <p:cNvPr id="15" name="Rectangle 14"/>
            <p:cNvSpPr/>
            <p:nvPr/>
          </p:nvSpPr>
          <p:spPr>
            <a:xfrm>
              <a:off x="7903250" y="6219099"/>
              <a:ext cx="3786614" cy="400110"/>
            </a:xfrm>
            <a:prstGeom prst="rect">
              <a:avLst/>
            </a:prstGeom>
          </p:spPr>
          <p:txBody>
            <a:bodyPr wrap="none">
              <a:spAutoFit/>
            </a:bodyPr>
            <a:lstStyle/>
            <a:p>
              <a:pPr marL="0" marR="0" lvl="0" indent="0" algn="just" defTabSz="914400" rtl="0" eaLnBrk="1" fontAlgn="auto" latinLnBrk="1" hangingPunct="1">
                <a:lnSpc>
                  <a:spcPct val="100000"/>
                </a:lnSpc>
                <a:spcBef>
                  <a:spcPts val="0"/>
                </a:spcBef>
                <a:spcAft>
                  <a:spcPts val="0"/>
                </a:spcAft>
                <a:buClr>
                  <a:srgbClr val="C00000"/>
                </a:buClr>
                <a:buSzPct val="116000"/>
                <a:buFontTx/>
                <a:buNone/>
                <a:tabLst/>
                <a:defRPr/>
              </a:pPr>
              <a:r>
                <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https://youtube.com/AgriMetSoft/</a:t>
              </a:r>
            </a:p>
          </p:txBody>
        </p:sp>
        <p:pic>
          <p:nvPicPr>
            <p:cNvPr id="16" name="Picture 15"/>
            <p:cNvPicPr>
              <a:picLocks noChangeAspect="1"/>
            </p:cNvPicPr>
            <p:nvPr/>
          </p:nvPicPr>
          <p:blipFill>
            <a:blip r:embed="rId1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681380" y="5962901"/>
              <a:ext cx="1314638" cy="717862"/>
            </a:xfrm>
            <a:prstGeom prst="rect">
              <a:avLst/>
            </a:prstGeom>
          </p:spPr>
        </p:pic>
        <p:pic>
          <p:nvPicPr>
            <p:cNvPr id="17" name="Picture 16"/>
            <p:cNvPicPr>
              <a:picLocks noChangeAspect="1"/>
            </p:cNvPicPr>
            <p:nvPr/>
          </p:nvPicPr>
          <p:blipFill>
            <a:blip r:embed="rId14" cstate="print">
              <a:clrChange>
                <a:clrFrom>
                  <a:srgbClr val="D2D2D2"/>
                </a:clrFrom>
                <a:clrTo>
                  <a:srgbClr val="D2D2D2">
                    <a:alpha val="0"/>
                  </a:srgbClr>
                </a:clrTo>
              </a:clrChang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78" y="5962901"/>
              <a:ext cx="965860" cy="656307"/>
            </a:xfrm>
            <a:prstGeom prst="rect">
              <a:avLst/>
            </a:prstGeom>
          </p:spPr>
        </p:pic>
      </p:grpSp>
    </p:spTree>
    <p:extLst>
      <p:ext uri="{BB962C8B-B14F-4D97-AF65-F5344CB8AC3E}">
        <p14:creationId xmlns:p14="http://schemas.microsoft.com/office/powerpoint/2010/main" val="532281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Heptagon 6">
            <a:extLst>
              <a:ext uri="{FF2B5EF4-FFF2-40B4-BE49-F238E27FC236}">
                <a16:creationId xmlns:a16="http://schemas.microsoft.com/office/drawing/2014/main" id="{3A568EBF-5ACF-4C24-A126-0669A8814D9C}"/>
              </a:ext>
            </a:extLst>
          </p:cNvPr>
          <p:cNvSpPr/>
          <p:nvPr/>
        </p:nvSpPr>
        <p:spPr>
          <a:xfrm>
            <a:off x="557151" y="498669"/>
            <a:ext cx="516220" cy="429808"/>
          </a:xfrm>
          <a:prstGeom prst="heptagon">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w="0"/>
                <a:solidFill>
                  <a:srgbClr val="080808"/>
                </a:solidFill>
                <a:effectLst>
                  <a:outerShdw blurRad="38100" dist="19050" dir="2700000" algn="tl" rotWithShape="0">
                    <a:srgbClr val="080808">
                      <a:alpha val="40000"/>
                    </a:srgbClr>
                  </a:outerShdw>
                </a:effectLst>
                <a:uLnTx/>
                <a:uFillTx/>
                <a:latin typeface="Times New Roman" panose="02020603050405020304" pitchFamily="18" charset="0"/>
                <a:ea typeface="Microsoft YaHei"/>
                <a:cs typeface="Times New Roman" panose="02020603050405020304" pitchFamily="18" charset="0"/>
              </a:rPr>
              <a:t>2</a:t>
            </a:r>
            <a:endParaRPr kumimoji="0" lang="ko-KR" altLang="en-US" sz="1800" b="0" i="0" u="none" strike="noStrike" kern="1200" cap="none" spc="0" normalizeH="0" baseline="0" noProof="0" dirty="0">
              <a:ln w="0"/>
              <a:solidFill>
                <a:srgbClr val="080808"/>
              </a:solidFill>
              <a:effectLst>
                <a:outerShdw blurRad="38100" dist="19050" dir="2700000" algn="tl" rotWithShape="0">
                  <a:srgbClr val="080808">
                    <a:alpha val="40000"/>
                  </a:srgbClr>
                </a:outerShdw>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8" name="Rectangle 7">
            <a:extLst>
              <a:ext uri="{FF2B5EF4-FFF2-40B4-BE49-F238E27FC236}">
                <a16:creationId xmlns:a16="http://schemas.microsoft.com/office/drawing/2014/main" id="{2FD52FC3-A433-4E7A-B64E-EAD9BE35F811}"/>
              </a:ext>
            </a:extLst>
          </p:cNvPr>
          <p:cNvSpPr/>
          <p:nvPr/>
        </p:nvSpPr>
        <p:spPr>
          <a:xfrm>
            <a:off x="609601" y="555939"/>
            <a:ext cx="4953000" cy="466025"/>
          </a:xfrm>
          <a:prstGeom prst="rect">
            <a:avLst/>
          </a:prstGeom>
        </p:spPr>
        <p:txBody>
          <a:bodyPr wrap="square">
            <a:spAutoFit/>
          </a:bodyPr>
          <a:lstStyle/>
          <a:p>
            <a:pPr lvl="1" algn="just">
              <a:lnSpc>
                <a:spcPct val="107000"/>
              </a:lnSpc>
              <a:spcAft>
                <a:spcPts val="800"/>
              </a:spcAft>
            </a:pPr>
            <a:r>
              <a:rPr lang="en-US" sz="2400" kern="100" dirty="0">
                <a:solidFill>
                  <a:srgbClr val="040000"/>
                </a:solidFill>
                <a:latin typeface="Comic Sans MS (Body)"/>
                <a:ea typeface="Malgun Gothic" panose="020B0503020000020004" pitchFamily="34" charset="-127"/>
                <a:cs typeface="Times New Roman" panose="02020603050405020304" pitchFamily="18" charset="0"/>
              </a:rPr>
              <a:t>Try to declare the problem</a:t>
            </a:r>
          </a:p>
        </p:txBody>
      </p:sp>
    </p:spTree>
    <p:extLst>
      <p:ext uri="{BB962C8B-B14F-4D97-AF65-F5344CB8AC3E}">
        <p14:creationId xmlns:p14="http://schemas.microsoft.com/office/powerpoint/2010/main" val="2386355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Heptagon 3">
            <a:extLst>
              <a:ext uri="{FF2B5EF4-FFF2-40B4-BE49-F238E27FC236}">
                <a16:creationId xmlns:a16="http://schemas.microsoft.com/office/drawing/2014/main" id="{D18A83E6-0FC1-4A9E-846C-1E464C2BD556}"/>
              </a:ext>
            </a:extLst>
          </p:cNvPr>
          <p:cNvSpPr/>
          <p:nvPr/>
        </p:nvSpPr>
        <p:spPr>
          <a:xfrm>
            <a:off x="347484" y="486042"/>
            <a:ext cx="490717" cy="429808"/>
          </a:xfrm>
          <a:prstGeom prst="heptagon">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w="0"/>
                <a:solidFill>
                  <a:srgbClr val="080808"/>
                </a:solidFill>
                <a:effectLst>
                  <a:outerShdw blurRad="38100" dist="19050" dir="2700000" algn="tl" rotWithShape="0">
                    <a:srgbClr val="080808">
                      <a:alpha val="40000"/>
                    </a:srgbClr>
                  </a:outerShdw>
                </a:effectLst>
                <a:uLnTx/>
                <a:uFillTx/>
                <a:latin typeface="Times New Roman" panose="02020603050405020304" pitchFamily="18" charset="0"/>
                <a:ea typeface="Microsoft YaHei"/>
                <a:cs typeface="Times New Roman" panose="02020603050405020304" pitchFamily="18" charset="0"/>
              </a:rPr>
              <a:t>3</a:t>
            </a:r>
            <a:endParaRPr kumimoji="0" lang="ko-KR" altLang="en-US" sz="1800" b="0" i="0" u="none" strike="noStrike" kern="1200" cap="none" spc="0" normalizeH="0" baseline="0" noProof="0" dirty="0">
              <a:ln w="0"/>
              <a:solidFill>
                <a:srgbClr val="080808"/>
              </a:solidFill>
              <a:effectLst>
                <a:outerShdw blurRad="38100" dist="19050" dir="2700000" algn="tl" rotWithShape="0">
                  <a:srgbClr val="080808">
                    <a:alpha val="40000"/>
                  </a:srgbClr>
                </a:outerShdw>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5" name="Rectangle 4">
            <a:extLst>
              <a:ext uri="{FF2B5EF4-FFF2-40B4-BE49-F238E27FC236}">
                <a16:creationId xmlns:a16="http://schemas.microsoft.com/office/drawing/2014/main" id="{68CA2D81-DF95-4DB0-9786-AA8A85D6F3DE}"/>
              </a:ext>
            </a:extLst>
          </p:cNvPr>
          <p:cNvSpPr/>
          <p:nvPr/>
        </p:nvSpPr>
        <p:spPr>
          <a:xfrm>
            <a:off x="818409" y="546518"/>
            <a:ext cx="10975310" cy="461665"/>
          </a:xfrm>
          <a:prstGeom prst="rect">
            <a:avLst/>
          </a:prstGeom>
        </p:spPr>
        <p:txBody>
          <a:bodyPr wrap="square">
            <a:spAutoFit/>
          </a:bodyPr>
          <a:lstStyle/>
          <a:p>
            <a:pPr algn="just"/>
            <a:r>
              <a:rPr lang="en-US" sz="2400" kern="100" dirty="0">
                <a:solidFill>
                  <a:srgbClr val="040000"/>
                </a:solidFill>
                <a:latin typeface="Comic Sans MS (Body)"/>
                <a:ea typeface="Malgun Gothic" panose="020B0503020000020004" pitchFamily="34" charset="-127"/>
                <a:cs typeface="Times New Roman" panose="02020603050405020304" pitchFamily="18" charset="0"/>
              </a:rPr>
              <a:t>Start the "literature review (cite to other studies)"</a:t>
            </a:r>
          </a:p>
        </p:txBody>
      </p:sp>
    </p:spTree>
    <p:extLst>
      <p:ext uri="{BB962C8B-B14F-4D97-AF65-F5344CB8AC3E}">
        <p14:creationId xmlns:p14="http://schemas.microsoft.com/office/powerpoint/2010/main" val="904882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76AAD8B-779E-4171-93B1-402B735873DE}"/>
              </a:ext>
            </a:extLst>
          </p:cNvPr>
          <p:cNvGrpSpPr/>
          <p:nvPr/>
        </p:nvGrpSpPr>
        <p:grpSpPr>
          <a:xfrm>
            <a:off x="381000" y="457200"/>
            <a:ext cx="10363200" cy="830997"/>
            <a:chOff x="830963" y="5174836"/>
            <a:chExt cx="10030678" cy="830997"/>
          </a:xfrm>
        </p:grpSpPr>
        <p:sp>
          <p:nvSpPr>
            <p:cNvPr id="5" name="Heptagon 4">
              <a:extLst>
                <a:ext uri="{FF2B5EF4-FFF2-40B4-BE49-F238E27FC236}">
                  <a16:creationId xmlns:a16="http://schemas.microsoft.com/office/drawing/2014/main" id="{6053D6A4-1D8F-4B4F-A33D-5629E7FDA604}"/>
                </a:ext>
              </a:extLst>
            </p:cNvPr>
            <p:cNvSpPr/>
            <p:nvPr/>
          </p:nvSpPr>
          <p:spPr>
            <a:xfrm>
              <a:off x="830963" y="5174836"/>
              <a:ext cx="490717" cy="429808"/>
            </a:xfrm>
            <a:prstGeom prst="heptagon">
              <a:avLst/>
            </a:prstGeom>
            <a:solidFill>
              <a:srgbClr val="FFFF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b="0" i="0" u="none" strike="noStrike" kern="1200" cap="none" spc="0" normalizeH="0" baseline="0" noProof="0" dirty="0">
                  <a:ln w="0"/>
                  <a:solidFill>
                    <a:srgbClr val="080808"/>
                  </a:solidFill>
                  <a:effectLst>
                    <a:outerShdw blurRad="38100" dist="19050" dir="2700000" algn="tl" rotWithShape="0">
                      <a:srgbClr val="080808">
                        <a:alpha val="40000"/>
                      </a:srgbClr>
                    </a:outerShdw>
                  </a:effectLst>
                  <a:uLnTx/>
                  <a:uFillTx/>
                  <a:latin typeface="Times New Roman" panose="02020603050405020304" pitchFamily="18" charset="0"/>
                  <a:ea typeface="Microsoft YaHei"/>
                  <a:cs typeface="Times New Roman" panose="02020603050405020304" pitchFamily="18" charset="0"/>
                </a:rPr>
                <a:t>4</a:t>
              </a:r>
              <a:endParaRPr kumimoji="0" lang="ko-KR" altLang="en-US" b="0" i="0" u="none" strike="noStrike" kern="1200" cap="none" spc="0" normalizeH="0" baseline="0" noProof="0" dirty="0">
                <a:ln w="0"/>
                <a:solidFill>
                  <a:srgbClr val="080808"/>
                </a:solidFill>
                <a:effectLst>
                  <a:outerShdw blurRad="38100" dist="19050" dir="2700000" algn="tl" rotWithShape="0">
                    <a:srgbClr val="080808">
                      <a:alpha val="40000"/>
                    </a:srgbClr>
                  </a:outerShdw>
                </a:effectLst>
                <a:uLnTx/>
                <a:uFillTx/>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6" name="Rectangle 5">
              <a:extLst>
                <a:ext uri="{FF2B5EF4-FFF2-40B4-BE49-F238E27FC236}">
                  <a16:creationId xmlns:a16="http://schemas.microsoft.com/office/drawing/2014/main" id="{F84880A1-001D-4A6F-8D25-2B3D7D302E42}"/>
                </a:ext>
              </a:extLst>
            </p:cNvPr>
            <p:cNvSpPr/>
            <p:nvPr/>
          </p:nvSpPr>
          <p:spPr>
            <a:xfrm>
              <a:off x="931560" y="5174836"/>
              <a:ext cx="9930081" cy="830997"/>
            </a:xfrm>
            <a:prstGeom prst="rect">
              <a:avLst/>
            </a:prstGeom>
          </p:spPr>
          <p:txBody>
            <a:bodyPr wrap="square">
              <a:spAutoFit/>
            </a:bodyPr>
            <a:lstStyle/>
            <a:p>
              <a:pPr lvl="1" algn="just"/>
              <a:r>
                <a:rPr lang="en-US" sz="2400" kern="100" dirty="0">
                  <a:solidFill>
                    <a:srgbClr val="040000"/>
                  </a:solidFill>
                  <a:latin typeface="Comic Sans MS (Body)"/>
                  <a:ea typeface="Malgun Gothic" panose="020B0503020000020004" pitchFamily="34" charset="-127"/>
                  <a:cs typeface="Times New Roman" panose="02020603050405020304" pitchFamily="18" charset="0"/>
                </a:rPr>
                <a:t>List the objectives of your work, try to make the main </a:t>
              </a:r>
              <a:r>
                <a:rPr lang="en-US" sz="2400" kern="100" dirty="0">
                  <a:solidFill>
                    <a:schemeClr val="accent2">
                      <a:lumMod val="75000"/>
                    </a:schemeClr>
                  </a:solidFill>
                  <a:latin typeface="Comic Sans MS (Body)"/>
                  <a:ea typeface="Malgun Gothic" panose="020B0503020000020004" pitchFamily="34" charset="-127"/>
                  <a:cs typeface="Times New Roman" panose="02020603050405020304" pitchFamily="18" charset="0"/>
                </a:rPr>
                <a:t>hypotheses</a:t>
              </a:r>
              <a:r>
                <a:rPr lang="en-US" sz="2400" kern="100" dirty="0">
                  <a:solidFill>
                    <a:srgbClr val="040000"/>
                  </a:solidFill>
                  <a:latin typeface="Comic Sans MS (Body)"/>
                  <a:ea typeface="Malgun Gothic" panose="020B0503020000020004" pitchFamily="34" charset="-127"/>
                  <a:cs typeface="Times New Roman" panose="02020603050405020304" pitchFamily="18" charset="0"/>
                </a:rPr>
                <a:t>, </a:t>
              </a:r>
              <a:r>
                <a:rPr lang="en-US" sz="2400" kern="100" dirty="0">
                  <a:solidFill>
                    <a:srgbClr val="00B050"/>
                  </a:solidFill>
                  <a:latin typeface="Comic Sans MS (Body)"/>
                  <a:ea typeface="Malgun Gothic" panose="020B0503020000020004" pitchFamily="34" charset="-127"/>
                  <a:cs typeface="Times New Roman" panose="02020603050405020304" pitchFamily="18" charset="0"/>
                </a:rPr>
                <a:t>assumptions</a:t>
              </a:r>
              <a:r>
                <a:rPr lang="en-US" sz="2400" kern="100" dirty="0">
                  <a:solidFill>
                    <a:srgbClr val="040000"/>
                  </a:solidFill>
                  <a:latin typeface="Comic Sans MS (Body)"/>
                  <a:ea typeface="Malgun Gothic" panose="020B0503020000020004" pitchFamily="34" charset="-127"/>
                  <a:cs typeface="Times New Roman" panose="02020603050405020304" pitchFamily="18" charset="0"/>
                </a:rPr>
                <a:t>, and the central </a:t>
              </a:r>
              <a:r>
                <a:rPr lang="en-US" sz="2400" kern="100" dirty="0">
                  <a:solidFill>
                    <a:srgbClr val="00B0F0"/>
                  </a:solidFill>
                  <a:latin typeface="Comic Sans MS (Body)"/>
                  <a:ea typeface="Malgun Gothic" panose="020B0503020000020004" pitchFamily="34" charset="-127"/>
                  <a:cs typeface="Times New Roman" panose="02020603050405020304" pitchFamily="18" charset="0"/>
                </a:rPr>
                <a:t>question</a:t>
              </a:r>
              <a:r>
                <a:rPr lang="en-US" sz="2400" kern="100" dirty="0">
                  <a:solidFill>
                    <a:srgbClr val="040000"/>
                  </a:solidFill>
                  <a:latin typeface="Comic Sans MS (Body)"/>
                  <a:ea typeface="Malgun Gothic" panose="020B0503020000020004" pitchFamily="34" charset="-127"/>
                  <a:cs typeface="Times New Roman" panose="02020603050405020304" pitchFamily="18" charset="0"/>
                </a:rPr>
                <a:t>! </a:t>
              </a:r>
            </a:p>
          </p:txBody>
        </p:sp>
      </p:grpSp>
      <mc:AlternateContent xmlns:mc="http://schemas.openxmlformats.org/markup-compatibility/2006">
        <mc:Choice xmlns:p14="http://schemas.microsoft.com/office/powerpoint/2010/main" Requires="p14">
          <p:contentPart p14:bwMode="auto" r:id="rId3">
            <p14:nvContentPartPr>
              <p14:cNvPr id="63" name="Ink 62">
                <a:extLst>
                  <a:ext uri="{FF2B5EF4-FFF2-40B4-BE49-F238E27FC236}">
                    <a16:creationId xmlns:a16="http://schemas.microsoft.com/office/drawing/2014/main" id="{D0E72E4C-CB32-4248-ACEA-1853F8FE4215}"/>
                  </a:ext>
                </a:extLst>
              </p14:cNvPr>
              <p14:cNvContentPartPr/>
              <p14:nvPr/>
            </p14:nvContentPartPr>
            <p14:xfrm>
              <a:off x="8836680" y="3471000"/>
              <a:ext cx="0" cy="360"/>
            </p14:xfrm>
          </p:contentPart>
        </mc:Choice>
        <mc:Fallback>
          <p:pic>
            <p:nvPicPr>
              <p:cNvPr id="63" name="Ink 62">
                <a:extLst>
                  <a:ext uri="{FF2B5EF4-FFF2-40B4-BE49-F238E27FC236}">
                    <a16:creationId xmlns:a16="http://schemas.microsoft.com/office/drawing/2014/main" id="{D0E72E4C-CB32-4248-ACEA-1853F8FE4215}"/>
                  </a:ext>
                </a:extLst>
              </p:cNvPr>
              <p:cNvPicPr/>
              <p:nvPr/>
            </p:nvPicPr>
            <p:blipFill/>
            <p:spPr/>
          </p:pic>
        </mc:Fallback>
      </mc:AlternateContent>
      <mc:AlternateContent xmlns:mc="http://schemas.openxmlformats.org/markup-compatibility/2006">
        <mc:Choice xmlns:p14="http://schemas.microsoft.com/office/powerpoint/2010/main" Requires="p14">
          <p:contentPart p14:bwMode="auto" r:id="rId4">
            <p14:nvContentPartPr>
              <p14:cNvPr id="62" name="Ink 61">
                <a:extLst>
                  <a:ext uri="{FF2B5EF4-FFF2-40B4-BE49-F238E27FC236}">
                    <a16:creationId xmlns:a16="http://schemas.microsoft.com/office/drawing/2014/main" id="{6A14C8CA-E7C8-4DAF-B8F8-A7C533213DBE}"/>
                  </a:ext>
                </a:extLst>
              </p14:cNvPr>
              <p14:cNvContentPartPr/>
              <p14:nvPr/>
            </p14:nvContentPartPr>
            <p14:xfrm>
              <a:off x="6026160" y="3228360"/>
              <a:ext cx="233640" cy="1132200"/>
            </p14:xfrm>
          </p:contentPart>
        </mc:Choice>
        <mc:Fallback>
          <p:pic>
            <p:nvPicPr>
              <p:cNvPr id="62" name="Ink 61">
                <a:extLst>
                  <a:ext uri="{FF2B5EF4-FFF2-40B4-BE49-F238E27FC236}">
                    <a16:creationId xmlns:a16="http://schemas.microsoft.com/office/drawing/2014/main" id="{6A14C8CA-E7C8-4DAF-B8F8-A7C533213DBE}"/>
                  </a:ext>
                </a:extLst>
              </p:cNvPr>
              <p:cNvPicPr/>
              <p:nvPr/>
            </p:nvPicPr>
            <p:blipFill>
              <a:blip r:embed="rId5"/>
              <a:stretch>
                <a:fillRect/>
              </a:stretch>
            </p:blipFill>
            <p:spPr>
              <a:xfrm>
                <a:off x="6017160" y="3219360"/>
                <a:ext cx="251280" cy="1149840"/>
              </a:xfrm>
              <a:prstGeom prst="rect">
                <a:avLst/>
              </a:prstGeom>
            </p:spPr>
          </p:pic>
        </mc:Fallback>
      </mc:AlternateContent>
    </p:spTree>
    <p:extLst>
      <p:ext uri="{BB962C8B-B14F-4D97-AF65-F5344CB8AC3E}">
        <p14:creationId xmlns:p14="http://schemas.microsoft.com/office/powerpoint/2010/main" val="142631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xfrm>
            <a:off x="11201400" y="6323759"/>
            <a:ext cx="604557"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250">
                <a:solidFill>
                  <a:schemeClr val="tx1"/>
                </a:solidFill>
                <a:latin typeface="Times New Roman" panose="02020603050405020304" pitchFamily="18" charset="0"/>
                <a:cs typeface="Arial" panose="020B0604020202020204" pitchFamily="34" charset="0"/>
              </a:defRPr>
            </a:lvl1pPr>
            <a:lvl2pPr marL="557213" indent="-214313" eaLnBrk="0" hangingPunct="0">
              <a:defRPr sz="11250">
                <a:solidFill>
                  <a:schemeClr val="tx1"/>
                </a:solidFill>
                <a:latin typeface="Times New Roman" panose="02020603050405020304" pitchFamily="18" charset="0"/>
                <a:cs typeface="Arial" panose="020B0604020202020204" pitchFamily="34" charset="0"/>
              </a:defRPr>
            </a:lvl2pPr>
            <a:lvl3pPr marL="857250" indent="-171450" eaLnBrk="0" hangingPunct="0">
              <a:defRPr sz="11250">
                <a:solidFill>
                  <a:schemeClr val="tx1"/>
                </a:solidFill>
                <a:latin typeface="Times New Roman" panose="02020603050405020304" pitchFamily="18" charset="0"/>
                <a:cs typeface="Arial" panose="020B0604020202020204" pitchFamily="34" charset="0"/>
              </a:defRPr>
            </a:lvl3pPr>
            <a:lvl4pPr marL="1200150" indent="-171450" eaLnBrk="0" hangingPunct="0">
              <a:defRPr sz="11250">
                <a:solidFill>
                  <a:schemeClr val="tx1"/>
                </a:solidFill>
                <a:latin typeface="Times New Roman" panose="02020603050405020304" pitchFamily="18" charset="0"/>
                <a:cs typeface="Arial" panose="020B0604020202020204" pitchFamily="34" charset="0"/>
              </a:defRPr>
            </a:lvl4pPr>
            <a:lvl5pPr marL="1543050" indent="-171450" eaLnBrk="0" hangingPunct="0">
              <a:defRPr sz="11250">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9pPr>
          </a:lstStyle>
          <a:p>
            <a:pPr defTabSz="685800" latinLnBrk="0">
              <a:defRPr/>
            </a:pPr>
            <a:fld id="{0F1669E9-0CFA-4EEA-8B73-0F188F31F165}" type="slidenum">
              <a:rPr lang="en-US" sz="1400" b="1">
                <a:cs typeface="B Lotus" panose="00000400000000000000" pitchFamily="2" charset="-78"/>
              </a:rPr>
              <a:pPr defTabSz="685800" latinLnBrk="0">
                <a:defRPr/>
              </a:pPr>
              <a:t>2</a:t>
            </a:fld>
            <a:endParaRPr lang="en-US" sz="1400" b="1">
              <a:cs typeface="B Lotus" panose="00000400000000000000" pitchFamily="2" charset="-78"/>
            </a:endParaRPr>
          </a:p>
        </p:txBody>
      </p:sp>
      <p:sp>
        <p:nvSpPr>
          <p:cNvPr id="5" name="TextBox 4"/>
          <p:cNvSpPr txBox="1"/>
          <p:nvPr/>
        </p:nvSpPr>
        <p:spPr>
          <a:xfrm>
            <a:off x="2316027" y="905813"/>
            <a:ext cx="7904018" cy="600164"/>
          </a:xfrm>
          <a:prstGeom prst="rect">
            <a:avLst/>
          </a:prstGeom>
          <a:blipFill>
            <a:blip r:embed="rId3"/>
            <a:tile tx="0" ty="0" sx="100000" sy="100000" flip="none" algn="tl"/>
          </a:blipFill>
          <a:ln w="10000" cap="flat" cmpd="sng" algn="ctr">
            <a:solidFill>
              <a:srgbClr val="C17529"/>
            </a:solidFill>
            <a:prstDash val="solid"/>
          </a:ln>
          <a:effectLst>
            <a:outerShdw blurRad="76200" dist="50800" dir="5400000" rotWithShape="0">
              <a:srgbClr val="4E3B30">
                <a:alpha val="60000"/>
              </a:srgbClr>
            </a:outerShdw>
          </a:effectLst>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685800" rtl="1" fontAlgn="base" latinLnBrk="0">
              <a:spcBef>
                <a:spcPct val="0"/>
              </a:spcBef>
              <a:spcAft>
                <a:spcPct val="0"/>
              </a:spcAft>
              <a:defRPr/>
            </a:pPr>
            <a:r>
              <a:rPr lang="en-US" sz="3000" b="1" kern="0" dirty="0">
                <a:ln w="11430"/>
                <a:solidFill>
                  <a:srgbClr val="FFFF00"/>
                </a:solidFill>
                <a:effectLst>
                  <a:outerShdw blurRad="80000" dist="40000" dir="5040000" algn="tl">
                    <a:srgbClr val="000000">
                      <a:alpha val="30000"/>
                    </a:srgbClr>
                  </a:outerShdw>
                </a:effectLst>
                <a:latin typeface="Comic Sans MS (Body)"/>
                <a:cs typeface="B Titr" panose="00000700000000000000" pitchFamily="2" charset="-78"/>
              </a:rPr>
              <a:t> </a:t>
            </a:r>
            <a:r>
              <a:rPr lang="en-US" sz="3300" b="1" kern="0" dirty="0">
                <a:ln w="11430"/>
                <a:solidFill>
                  <a:srgbClr val="FFFF00"/>
                </a:solidFill>
                <a:effectLst>
                  <a:outerShdw blurRad="80000" dist="40000" dir="5040000" algn="tl">
                    <a:srgbClr val="000000">
                      <a:alpha val="30000"/>
                    </a:srgbClr>
                  </a:outerShdw>
                </a:effectLst>
                <a:latin typeface="Comic Sans MS (Body)"/>
                <a:cs typeface="B Nazanin" panose="00000400000000000000" pitchFamily="2" charset="-78"/>
              </a:rPr>
              <a:t>Different parts of a research paper</a:t>
            </a:r>
            <a:endParaRPr lang="en-US" sz="2400" b="1" kern="0" dirty="0">
              <a:ln w="11430"/>
              <a:solidFill>
                <a:srgbClr val="FFC000"/>
              </a:solidFill>
              <a:effectLst>
                <a:outerShdw blurRad="80000" dist="40000" dir="5040000" algn="tl">
                  <a:srgbClr val="000000">
                    <a:alpha val="30000"/>
                  </a:srgbClr>
                </a:outerShdw>
              </a:effectLst>
              <a:latin typeface="Comic Sans MS (Body)"/>
              <a:cs typeface="B Nazanin" panose="00000400000000000000" pitchFamily="2" charset="-78"/>
            </a:endParaRPr>
          </a:p>
        </p:txBody>
      </p:sp>
      <p:grpSp>
        <p:nvGrpSpPr>
          <p:cNvPr id="4" name="Group 3"/>
          <p:cNvGrpSpPr/>
          <p:nvPr/>
        </p:nvGrpSpPr>
        <p:grpSpPr>
          <a:xfrm>
            <a:off x="2575283" y="1957282"/>
            <a:ext cx="8023387" cy="3323987"/>
            <a:chOff x="2575283" y="1957282"/>
            <a:chExt cx="8023387" cy="3323987"/>
          </a:xfrm>
        </p:grpSpPr>
        <p:sp>
          <p:nvSpPr>
            <p:cNvPr id="10244" name="TextBox 3"/>
            <p:cNvSpPr txBox="1">
              <a:spLocks noChangeArrowheads="1"/>
            </p:cNvSpPr>
            <p:nvPr/>
          </p:nvSpPr>
          <p:spPr bwMode="auto">
            <a:xfrm>
              <a:off x="2575283" y="2280447"/>
              <a:ext cx="284399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0">
                  <a:solidFill>
                    <a:schemeClr val="tx1"/>
                  </a:solidFill>
                  <a:latin typeface="Times New Roman" panose="02020603050405020304" pitchFamily="18" charset="0"/>
                  <a:cs typeface="Arial" panose="020B0604020202020204" pitchFamily="34" charset="0"/>
                </a:defRPr>
              </a:lvl1pPr>
              <a:lvl2pPr marL="742950" indent="-285750" eaLnBrk="0" hangingPunct="0">
                <a:defRPr sz="15000">
                  <a:solidFill>
                    <a:schemeClr val="tx1"/>
                  </a:solidFill>
                  <a:latin typeface="Times New Roman" panose="02020603050405020304" pitchFamily="18" charset="0"/>
                  <a:cs typeface="Arial" panose="020B0604020202020204" pitchFamily="34" charset="0"/>
                </a:defRPr>
              </a:lvl2pPr>
              <a:lvl3pPr marL="1143000" indent="-228600" eaLnBrk="0" hangingPunct="0">
                <a:defRPr sz="15000">
                  <a:solidFill>
                    <a:schemeClr val="tx1"/>
                  </a:solidFill>
                  <a:latin typeface="Times New Roman" panose="02020603050405020304" pitchFamily="18" charset="0"/>
                  <a:cs typeface="Arial" panose="020B0604020202020204" pitchFamily="34" charset="0"/>
                </a:defRPr>
              </a:lvl3pPr>
              <a:lvl4pPr marL="1600200" indent="-228600" eaLnBrk="0" hangingPunct="0">
                <a:defRPr sz="15000">
                  <a:solidFill>
                    <a:schemeClr val="tx1"/>
                  </a:solidFill>
                  <a:latin typeface="Times New Roman" panose="02020603050405020304" pitchFamily="18" charset="0"/>
                  <a:cs typeface="Arial" panose="020B0604020202020204" pitchFamily="34" charset="0"/>
                </a:defRPr>
              </a:lvl4pPr>
              <a:lvl5pPr marL="2057400" indent="-228600" eaLnBrk="0" hangingPunct="0">
                <a:defRPr sz="1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9pPr>
            </a:lstStyle>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Title </a:t>
              </a:r>
              <a:endParaRPr lang="fa-IR" sz="2100" dirty="0">
                <a:solidFill>
                  <a:srgbClr val="402000"/>
                </a:solidFill>
                <a:effectLst>
                  <a:outerShdw blurRad="38100" dist="38100" dir="2700000" algn="tl">
                    <a:srgbClr val="000000">
                      <a:alpha val="43137"/>
                    </a:srgbClr>
                  </a:outerShdw>
                </a:effectLst>
                <a:cs typeface="B Koodak" panose="00000700000000000000" pitchFamily="2" charset="-78"/>
              </a:endParaRPr>
            </a:p>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Abstract </a:t>
              </a:r>
            </a:p>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Keywords</a:t>
              </a:r>
            </a:p>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Introduction</a:t>
              </a:r>
            </a:p>
          </p:txBody>
        </p:sp>
        <p:sp>
          <p:nvSpPr>
            <p:cNvPr id="7" name="TextBox 3"/>
            <p:cNvSpPr txBox="1">
              <a:spLocks noChangeArrowheads="1"/>
            </p:cNvSpPr>
            <p:nvPr/>
          </p:nvSpPr>
          <p:spPr bwMode="auto">
            <a:xfrm>
              <a:off x="7754680" y="1957282"/>
              <a:ext cx="284399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5000">
                  <a:solidFill>
                    <a:schemeClr val="tx1"/>
                  </a:solidFill>
                  <a:latin typeface="Times New Roman" panose="02020603050405020304" pitchFamily="18" charset="0"/>
                  <a:cs typeface="Arial" panose="020B0604020202020204" pitchFamily="34" charset="0"/>
                </a:defRPr>
              </a:lvl1pPr>
              <a:lvl2pPr marL="742950" indent="-285750" eaLnBrk="0" hangingPunct="0">
                <a:defRPr sz="15000">
                  <a:solidFill>
                    <a:schemeClr val="tx1"/>
                  </a:solidFill>
                  <a:latin typeface="Times New Roman" panose="02020603050405020304" pitchFamily="18" charset="0"/>
                  <a:cs typeface="Arial" panose="020B0604020202020204" pitchFamily="34" charset="0"/>
                </a:defRPr>
              </a:lvl2pPr>
              <a:lvl3pPr marL="1143000" indent="-228600" eaLnBrk="0" hangingPunct="0">
                <a:defRPr sz="15000">
                  <a:solidFill>
                    <a:schemeClr val="tx1"/>
                  </a:solidFill>
                  <a:latin typeface="Times New Roman" panose="02020603050405020304" pitchFamily="18" charset="0"/>
                  <a:cs typeface="Arial" panose="020B0604020202020204" pitchFamily="34" charset="0"/>
                </a:defRPr>
              </a:lvl3pPr>
              <a:lvl4pPr marL="1600200" indent="-228600" eaLnBrk="0" hangingPunct="0">
                <a:defRPr sz="15000">
                  <a:solidFill>
                    <a:schemeClr val="tx1"/>
                  </a:solidFill>
                  <a:latin typeface="Times New Roman" panose="02020603050405020304" pitchFamily="18" charset="0"/>
                  <a:cs typeface="Arial" panose="020B0604020202020204" pitchFamily="34" charset="0"/>
                </a:defRPr>
              </a:lvl4pPr>
              <a:lvl5pPr marL="2057400" indent="-228600" eaLnBrk="0" hangingPunct="0">
                <a:defRPr sz="15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5000">
                  <a:solidFill>
                    <a:schemeClr val="tx1"/>
                  </a:solidFill>
                  <a:latin typeface="Times New Roman" panose="02020603050405020304" pitchFamily="18" charset="0"/>
                  <a:cs typeface="Arial" panose="020B0604020202020204" pitchFamily="34" charset="0"/>
                </a:defRPr>
              </a:lvl9pPr>
            </a:lstStyle>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Material &amp; Methods</a:t>
              </a:r>
            </a:p>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Results &amp; Discussion </a:t>
              </a:r>
            </a:p>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Conclusion</a:t>
              </a:r>
            </a:p>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Acknowledgments</a:t>
              </a:r>
            </a:p>
            <a:p>
              <a:pPr defTabSz="685800" fontAlgn="base" latinLnBrk="0">
                <a:lnSpc>
                  <a:spcPct val="200000"/>
                </a:lnSpc>
                <a:spcBef>
                  <a:spcPct val="0"/>
                </a:spcBef>
                <a:spcAft>
                  <a:spcPct val="0"/>
                </a:spcAft>
                <a:buClr>
                  <a:srgbClr val="00B050"/>
                </a:buClr>
                <a:buSzPct val="94000"/>
                <a:buFont typeface="Wingdings" panose="05000000000000000000" pitchFamily="2" charset="2"/>
                <a:buChar char="ü"/>
                <a:defRPr/>
              </a:pPr>
              <a:r>
                <a:rPr lang="en-US" sz="2100" dirty="0">
                  <a:solidFill>
                    <a:srgbClr val="402000"/>
                  </a:solidFill>
                  <a:effectLst>
                    <a:outerShdw blurRad="38100" dist="38100" dir="2700000" algn="tl">
                      <a:srgbClr val="000000">
                        <a:alpha val="43137"/>
                      </a:srgbClr>
                    </a:outerShdw>
                  </a:effectLst>
                  <a:cs typeface="B Koodak" panose="00000700000000000000" pitchFamily="2" charset="-78"/>
                </a:rPr>
                <a:t> References</a:t>
              </a:r>
            </a:p>
          </p:txBody>
        </p:sp>
      </p:grpSp>
      <p:grpSp>
        <p:nvGrpSpPr>
          <p:cNvPr id="10" name="Group 9"/>
          <p:cNvGrpSpPr/>
          <p:nvPr/>
        </p:nvGrpSpPr>
        <p:grpSpPr>
          <a:xfrm>
            <a:off x="1143000" y="5445757"/>
            <a:ext cx="10923900" cy="728262"/>
            <a:chOff x="309978" y="5962901"/>
            <a:chExt cx="10923900" cy="728262"/>
          </a:xfrm>
        </p:grpSpPr>
        <p:sp>
          <p:nvSpPr>
            <p:cNvPr id="11" name="Rectangle 10"/>
            <p:cNvSpPr/>
            <p:nvPr/>
          </p:nvSpPr>
          <p:spPr>
            <a:xfrm>
              <a:off x="1154153" y="6219098"/>
              <a:ext cx="2458686" cy="400110"/>
            </a:xfrm>
            <a:prstGeom prst="rect">
              <a:avLst/>
            </a:prstGeom>
          </p:spPr>
          <p:txBody>
            <a:bodyPr wrap="none">
              <a:spAutoFit/>
            </a:bodyPr>
            <a:lstStyle/>
            <a:p>
              <a:pPr marL="0" marR="0" lvl="0" indent="0" algn="just" defTabSz="914400" rtl="0" eaLnBrk="1" fontAlgn="auto" latinLnBrk="1" hangingPunct="1">
                <a:lnSpc>
                  <a:spcPct val="100000"/>
                </a:lnSpc>
                <a:spcBef>
                  <a:spcPts val="0"/>
                </a:spcBef>
                <a:spcAft>
                  <a:spcPts val="0"/>
                </a:spcAft>
                <a:buClr>
                  <a:srgbClr val="C00000"/>
                </a:buClr>
                <a:buSzPct val="116000"/>
                <a:buFontTx/>
                <a:buNone/>
                <a:tabLst/>
                <a:defRPr/>
              </a:pPr>
              <a:r>
                <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www.agrimetsoft.com</a:t>
              </a:r>
            </a:p>
          </p:txBody>
        </p:sp>
        <p:sp>
          <p:nvSpPr>
            <p:cNvPr id="12" name="Rectangle 11"/>
            <p:cNvSpPr/>
            <p:nvPr/>
          </p:nvSpPr>
          <p:spPr>
            <a:xfrm>
              <a:off x="7447264" y="6291053"/>
              <a:ext cx="3786614" cy="400110"/>
            </a:xfrm>
            <a:prstGeom prst="rect">
              <a:avLst/>
            </a:prstGeom>
          </p:spPr>
          <p:txBody>
            <a:bodyPr wrap="none">
              <a:spAutoFit/>
            </a:bodyPr>
            <a:lstStyle/>
            <a:p>
              <a:pPr marL="0" marR="0" lvl="0" indent="0" algn="just" defTabSz="914400" rtl="0" eaLnBrk="1" fontAlgn="auto" latinLnBrk="1" hangingPunct="1">
                <a:lnSpc>
                  <a:spcPct val="100000"/>
                </a:lnSpc>
                <a:spcBef>
                  <a:spcPts val="0"/>
                </a:spcBef>
                <a:spcAft>
                  <a:spcPts val="0"/>
                </a:spcAft>
                <a:buClr>
                  <a:srgbClr val="C00000"/>
                </a:buClr>
                <a:buSzPct val="116000"/>
                <a:buFontTx/>
                <a:buNone/>
                <a:tabLst/>
                <a:defRPr/>
              </a:pPr>
              <a:r>
                <a:rPr kumimoji="0" lang="en-US" altLang="ko-KR" sz="20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34" charset="-127"/>
                  <a:cs typeface="Times New Roman" panose="02020603050405020304" pitchFamily="18" charset="0"/>
                </a:rPr>
                <a:t>https://youtube.com/AgriMetSoft/</a:t>
              </a:r>
            </a:p>
          </p:txBody>
        </p:sp>
        <p:pic>
          <p:nvPicPr>
            <p:cNvPr id="13" name="Picture 12"/>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991278" y="6042061"/>
              <a:ext cx="911972" cy="497985"/>
            </a:xfrm>
            <a:prstGeom prst="rect">
              <a:avLst/>
            </a:prstGeom>
          </p:spPr>
        </p:pic>
        <p:pic>
          <p:nvPicPr>
            <p:cNvPr id="14" name="Picture 13"/>
            <p:cNvPicPr>
              <a:picLocks noChangeAspect="1"/>
            </p:cNvPicPr>
            <p:nvPr/>
          </p:nvPicPr>
          <p:blipFill>
            <a:blip r:embed="rId5" cstate="print">
              <a:clrChange>
                <a:clrFrom>
                  <a:srgbClr val="D2D2D2"/>
                </a:clrFrom>
                <a:clrTo>
                  <a:srgbClr val="D2D2D2">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78" y="5962901"/>
              <a:ext cx="965860" cy="656307"/>
            </a:xfrm>
            <a:prstGeom prst="rect">
              <a:avLst/>
            </a:prstGeom>
          </p:spPr>
        </p:pic>
      </p:grpSp>
      <p:grpSp>
        <p:nvGrpSpPr>
          <p:cNvPr id="3" name="Group 2"/>
          <p:cNvGrpSpPr/>
          <p:nvPr/>
        </p:nvGrpSpPr>
        <p:grpSpPr>
          <a:xfrm>
            <a:off x="2839046" y="4237026"/>
            <a:ext cx="2814961" cy="721077"/>
            <a:chOff x="2602569" y="3619275"/>
            <a:chExt cx="2646015" cy="721077"/>
          </a:xfrm>
        </p:grpSpPr>
        <p:grpSp>
          <p:nvGrpSpPr>
            <p:cNvPr id="15" name="Group 14"/>
            <p:cNvGrpSpPr/>
            <p:nvPr/>
          </p:nvGrpSpPr>
          <p:grpSpPr>
            <a:xfrm>
              <a:off x="3993210" y="3619275"/>
              <a:ext cx="1255374" cy="595263"/>
              <a:chOff x="733971" y="2379703"/>
              <a:chExt cx="1658386" cy="1006492"/>
            </a:xfrm>
          </p:grpSpPr>
          <p:grpSp>
            <p:nvGrpSpPr>
              <p:cNvPr id="16" name="Group 15"/>
              <p:cNvGrpSpPr/>
              <p:nvPr/>
            </p:nvGrpSpPr>
            <p:grpSpPr>
              <a:xfrm rot="2755873">
                <a:off x="1431206" y="1771424"/>
                <a:ext cx="352871" cy="1569430"/>
                <a:chOff x="3876481" y="477957"/>
                <a:chExt cx="905245" cy="5753244"/>
              </a:xfrm>
            </p:grpSpPr>
            <p:sp>
              <p:nvSpPr>
                <p:cNvPr id="18" name="Rectangle 3"/>
                <p:cNvSpPr/>
                <p:nvPr/>
              </p:nvSpPr>
              <p:spPr>
                <a:xfrm>
                  <a:off x="4022506" y="477957"/>
                  <a:ext cx="622467" cy="516983"/>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687" h="559816">
                      <a:moveTo>
                        <a:pt x="6439" y="180962"/>
                      </a:moveTo>
                      <a:cubicBezTo>
                        <a:pt x="23611" y="-25100"/>
                        <a:pt x="671848" y="-83055"/>
                        <a:pt x="830687" y="155204"/>
                      </a:cubicBezTo>
                      <a:lnTo>
                        <a:pt x="824248" y="546937"/>
                      </a:lnTo>
                      <a:cubicBezTo>
                        <a:pt x="530180" y="390244"/>
                        <a:pt x="184597" y="452492"/>
                        <a:pt x="0" y="559816"/>
                      </a:cubicBezTo>
                      <a:lnTo>
                        <a:pt x="6439" y="180962"/>
                      </a:lnTo>
                      <a:close/>
                    </a:path>
                  </a:pathLst>
                </a:custGeom>
                <a:gradFill>
                  <a:gsLst>
                    <a:gs pos="92000">
                      <a:srgbClr val="FF5050"/>
                    </a:gs>
                    <a:gs pos="99000">
                      <a:srgbClr val="CC0000"/>
                    </a:gs>
                    <a:gs pos="0">
                      <a:srgbClr val="CC0000"/>
                    </a:gs>
                    <a:gs pos="30000">
                      <a:srgbClr val="FF5050"/>
                    </a:gs>
                    <a:gs pos="64000">
                      <a:srgbClr val="990000"/>
                    </a:gs>
                    <a:gs pos="82000">
                      <a:srgbClr val="CC0000"/>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19" name="Rectangle 3"/>
                <p:cNvSpPr/>
                <p:nvPr/>
              </p:nvSpPr>
              <p:spPr>
                <a:xfrm>
                  <a:off x="3916346" y="902448"/>
                  <a:ext cx="830474" cy="200089"/>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9186 h 197638"/>
                    <a:gd name="connsiteX1" fmla="*/ 824249 w 830474"/>
                    <a:gd name="connsiteY1" fmla="*/ 96092 h 197638"/>
                    <a:gd name="connsiteX2" fmla="*/ 830474 w 830474"/>
                    <a:gd name="connsiteY2" fmla="*/ 191467 h 197638"/>
                    <a:gd name="connsiteX3" fmla="*/ 6226 w 830474"/>
                    <a:gd name="connsiteY3" fmla="*/ 189149 h 197638"/>
                    <a:gd name="connsiteX4" fmla="*/ 0 w 830474"/>
                    <a:gd name="connsiteY4" fmla="*/ 109186 h 197638"/>
                    <a:gd name="connsiteX0" fmla="*/ 0 w 830474"/>
                    <a:gd name="connsiteY0" fmla="*/ 111637 h 200089"/>
                    <a:gd name="connsiteX1" fmla="*/ 824249 w 830474"/>
                    <a:gd name="connsiteY1" fmla="*/ 98543 h 200089"/>
                    <a:gd name="connsiteX2" fmla="*/ 830474 w 830474"/>
                    <a:gd name="connsiteY2" fmla="*/ 193918 h 200089"/>
                    <a:gd name="connsiteX3" fmla="*/ 6226 w 830474"/>
                    <a:gd name="connsiteY3" fmla="*/ 191600 h 200089"/>
                    <a:gd name="connsiteX4" fmla="*/ 0 w 830474"/>
                    <a:gd name="connsiteY4" fmla="*/ 111637 h 20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74" h="200089">
                      <a:moveTo>
                        <a:pt x="0" y="111637"/>
                      </a:moveTo>
                      <a:cubicBezTo>
                        <a:pt x="131155" y="-20514"/>
                        <a:pt x="590027" y="-48073"/>
                        <a:pt x="824249" y="98543"/>
                      </a:cubicBezTo>
                      <a:cubicBezTo>
                        <a:pt x="825480" y="243474"/>
                        <a:pt x="826710" y="183234"/>
                        <a:pt x="830474" y="193918"/>
                      </a:cubicBezTo>
                      <a:cubicBezTo>
                        <a:pt x="536406" y="37225"/>
                        <a:pt x="190823" y="84276"/>
                        <a:pt x="6226" y="191600"/>
                      </a:cubicBezTo>
                      <a:cubicBezTo>
                        <a:pt x="3306" y="179298"/>
                        <a:pt x="387" y="253120"/>
                        <a:pt x="0" y="111637"/>
                      </a:cubicBezTo>
                      <a:close/>
                    </a:path>
                  </a:pathLst>
                </a:custGeom>
                <a:gradFill flip="none" rotWithShape="1">
                  <a:gsLst>
                    <a:gs pos="92000">
                      <a:srgbClr val="E0E0E0"/>
                    </a:gs>
                    <a:gs pos="100000">
                      <a:srgbClr val="CACACA"/>
                    </a:gs>
                    <a:gs pos="0">
                      <a:srgbClr val="C0C0C0"/>
                    </a:gs>
                    <a:gs pos="30000">
                      <a:schemeClr val="bg1">
                        <a:lumMod val="95000"/>
                      </a:schemeClr>
                    </a:gs>
                    <a:gs pos="64000">
                      <a:schemeClr val="tx1">
                        <a:lumMod val="65000"/>
                        <a:lumOff val="35000"/>
                      </a:schemeClr>
                    </a:gs>
                    <a:gs pos="82000">
                      <a:schemeClr val="bg1">
                        <a:lumMod val="65000"/>
                      </a:schemeClr>
                    </a:gs>
                  </a:gsLst>
                  <a:lin ang="0" scaled="1"/>
                  <a:tileRect/>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0" name="Rectangle 3"/>
                <p:cNvSpPr/>
                <p:nvPr/>
              </p:nvSpPr>
              <p:spPr>
                <a:xfrm>
                  <a:off x="3876481" y="994622"/>
                  <a:ext cx="902033" cy="248823"/>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42570"/>
                    <a:gd name="connsiteY0" fmla="*/ 106308 h 251484"/>
                    <a:gd name="connsiteX1" fmla="*/ 824249 w 842570"/>
                    <a:gd name="connsiteY1" fmla="*/ 93214 h 251484"/>
                    <a:gd name="connsiteX2" fmla="*/ 842570 w 842570"/>
                    <a:gd name="connsiteY2" fmla="*/ 251484 h 251484"/>
                    <a:gd name="connsiteX3" fmla="*/ 6226 w 842570"/>
                    <a:gd name="connsiteY3" fmla="*/ 186271 h 251484"/>
                    <a:gd name="connsiteX4" fmla="*/ 0 w 842570"/>
                    <a:gd name="connsiteY4" fmla="*/ 106308 h 251484"/>
                    <a:gd name="connsiteX0" fmla="*/ 0 w 871053"/>
                    <a:gd name="connsiteY0" fmla="*/ 106308 h 251484"/>
                    <a:gd name="connsiteX1" fmla="*/ 824249 w 871053"/>
                    <a:gd name="connsiteY1" fmla="*/ 93214 h 251484"/>
                    <a:gd name="connsiteX2" fmla="*/ 842570 w 871053"/>
                    <a:gd name="connsiteY2" fmla="*/ 251484 h 251484"/>
                    <a:gd name="connsiteX3" fmla="*/ 6226 w 871053"/>
                    <a:gd name="connsiteY3" fmla="*/ 186271 h 251484"/>
                    <a:gd name="connsiteX4" fmla="*/ 0 w 871053"/>
                    <a:gd name="connsiteY4" fmla="*/ 106308 h 251484"/>
                    <a:gd name="connsiteX0" fmla="*/ 0 w 873694"/>
                    <a:gd name="connsiteY0" fmla="*/ 106308 h 251484"/>
                    <a:gd name="connsiteX1" fmla="*/ 824249 w 873694"/>
                    <a:gd name="connsiteY1" fmla="*/ 93214 h 251484"/>
                    <a:gd name="connsiteX2" fmla="*/ 842570 w 873694"/>
                    <a:gd name="connsiteY2" fmla="*/ 251484 h 251484"/>
                    <a:gd name="connsiteX3" fmla="*/ 6226 w 873694"/>
                    <a:gd name="connsiteY3" fmla="*/ 186271 h 251484"/>
                    <a:gd name="connsiteX4" fmla="*/ 0 w 873694"/>
                    <a:gd name="connsiteY4" fmla="*/ 106308 h 251484"/>
                    <a:gd name="connsiteX0" fmla="*/ 0 w 873694"/>
                    <a:gd name="connsiteY0" fmla="*/ 103647 h 248823"/>
                    <a:gd name="connsiteX1" fmla="*/ 824249 w 873694"/>
                    <a:gd name="connsiteY1" fmla="*/ 95391 h 248823"/>
                    <a:gd name="connsiteX2" fmla="*/ 842570 w 873694"/>
                    <a:gd name="connsiteY2" fmla="*/ 248823 h 248823"/>
                    <a:gd name="connsiteX3" fmla="*/ 6226 w 873694"/>
                    <a:gd name="connsiteY3" fmla="*/ 183610 h 248823"/>
                    <a:gd name="connsiteX4" fmla="*/ 0 w 873694"/>
                    <a:gd name="connsiteY4" fmla="*/ 103647 h 248823"/>
                    <a:gd name="connsiteX0" fmla="*/ 23029 w 896723"/>
                    <a:gd name="connsiteY0" fmla="*/ 103647 h 256182"/>
                    <a:gd name="connsiteX1" fmla="*/ 847278 w 896723"/>
                    <a:gd name="connsiteY1" fmla="*/ 95391 h 256182"/>
                    <a:gd name="connsiteX2" fmla="*/ 865599 w 896723"/>
                    <a:gd name="connsiteY2" fmla="*/ 248823 h 256182"/>
                    <a:gd name="connsiteX3" fmla="*/ 227 w 896723"/>
                    <a:gd name="connsiteY3" fmla="*/ 256182 h 256182"/>
                    <a:gd name="connsiteX4" fmla="*/ 23029 w 896723"/>
                    <a:gd name="connsiteY4" fmla="*/ 103647 h 256182"/>
                    <a:gd name="connsiteX0" fmla="*/ 40199 w 913893"/>
                    <a:gd name="connsiteY0" fmla="*/ 103647 h 256182"/>
                    <a:gd name="connsiteX1" fmla="*/ 864448 w 913893"/>
                    <a:gd name="connsiteY1" fmla="*/ 95391 h 256182"/>
                    <a:gd name="connsiteX2" fmla="*/ 882769 w 913893"/>
                    <a:gd name="connsiteY2" fmla="*/ 248823 h 256182"/>
                    <a:gd name="connsiteX3" fmla="*/ 17397 w 913893"/>
                    <a:gd name="connsiteY3" fmla="*/ 256182 h 256182"/>
                    <a:gd name="connsiteX4" fmla="*/ 40199 w 913893"/>
                    <a:gd name="connsiteY4" fmla="*/ 103647 h 256182"/>
                    <a:gd name="connsiteX0" fmla="*/ 40199 w 913215"/>
                    <a:gd name="connsiteY0" fmla="*/ 103647 h 256182"/>
                    <a:gd name="connsiteX1" fmla="*/ 864448 w 913215"/>
                    <a:gd name="connsiteY1" fmla="*/ 95391 h 256182"/>
                    <a:gd name="connsiteX2" fmla="*/ 882769 w 913215"/>
                    <a:gd name="connsiteY2" fmla="*/ 248823 h 256182"/>
                    <a:gd name="connsiteX3" fmla="*/ 17397 w 913215"/>
                    <a:gd name="connsiteY3" fmla="*/ 256182 h 256182"/>
                    <a:gd name="connsiteX4" fmla="*/ 40199 w 913215"/>
                    <a:gd name="connsiteY4" fmla="*/ 103647 h 256182"/>
                    <a:gd name="connsiteX0" fmla="*/ 33311 w 906327"/>
                    <a:gd name="connsiteY0" fmla="*/ 103647 h 248823"/>
                    <a:gd name="connsiteX1" fmla="*/ 857560 w 906327"/>
                    <a:gd name="connsiteY1" fmla="*/ 95391 h 248823"/>
                    <a:gd name="connsiteX2" fmla="*/ 875881 w 906327"/>
                    <a:gd name="connsiteY2" fmla="*/ 248823 h 248823"/>
                    <a:gd name="connsiteX3" fmla="*/ 31223 w 906327"/>
                    <a:gd name="connsiteY3" fmla="*/ 238427 h 248823"/>
                    <a:gd name="connsiteX4" fmla="*/ 33311 w 906327"/>
                    <a:gd name="connsiteY4" fmla="*/ 103647 h 248823"/>
                    <a:gd name="connsiteX0" fmla="*/ 45136 w 918152"/>
                    <a:gd name="connsiteY0" fmla="*/ 103647 h 248823"/>
                    <a:gd name="connsiteX1" fmla="*/ 869385 w 918152"/>
                    <a:gd name="connsiteY1" fmla="*/ 95391 h 248823"/>
                    <a:gd name="connsiteX2" fmla="*/ 887706 w 918152"/>
                    <a:gd name="connsiteY2" fmla="*/ 248823 h 248823"/>
                    <a:gd name="connsiteX3" fmla="*/ 43048 w 918152"/>
                    <a:gd name="connsiteY3" fmla="*/ 238427 h 248823"/>
                    <a:gd name="connsiteX4" fmla="*/ 45136 w 918152"/>
                    <a:gd name="connsiteY4" fmla="*/ 103647 h 248823"/>
                    <a:gd name="connsiteX0" fmla="*/ 46541 w 919557"/>
                    <a:gd name="connsiteY0" fmla="*/ 103647 h 248823"/>
                    <a:gd name="connsiteX1" fmla="*/ 870790 w 919557"/>
                    <a:gd name="connsiteY1" fmla="*/ 95391 h 248823"/>
                    <a:gd name="connsiteX2" fmla="*/ 889111 w 919557"/>
                    <a:gd name="connsiteY2" fmla="*/ 248823 h 248823"/>
                    <a:gd name="connsiteX3" fmla="*/ 44453 w 919557"/>
                    <a:gd name="connsiteY3" fmla="*/ 238427 h 248823"/>
                    <a:gd name="connsiteX4" fmla="*/ 46541 w 919557"/>
                    <a:gd name="connsiteY4" fmla="*/ 103647 h 248823"/>
                    <a:gd name="connsiteX0" fmla="*/ 46541 w 906576"/>
                    <a:gd name="connsiteY0" fmla="*/ 103647 h 248823"/>
                    <a:gd name="connsiteX1" fmla="*/ 870790 w 906576"/>
                    <a:gd name="connsiteY1" fmla="*/ 95391 h 248823"/>
                    <a:gd name="connsiteX2" fmla="*/ 889111 w 906576"/>
                    <a:gd name="connsiteY2" fmla="*/ 248823 h 248823"/>
                    <a:gd name="connsiteX3" fmla="*/ 44453 w 906576"/>
                    <a:gd name="connsiteY3" fmla="*/ 238427 h 248823"/>
                    <a:gd name="connsiteX4" fmla="*/ 46541 w 906576"/>
                    <a:gd name="connsiteY4" fmla="*/ 103647 h 248823"/>
                    <a:gd name="connsiteX0" fmla="*/ 46541 w 908710"/>
                    <a:gd name="connsiteY0" fmla="*/ 103647 h 248823"/>
                    <a:gd name="connsiteX1" fmla="*/ 870790 w 908710"/>
                    <a:gd name="connsiteY1" fmla="*/ 95391 h 248823"/>
                    <a:gd name="connsiteX2" fmla="*/ 889111 w 908710"/>
                    <a:gd name="connsiteY2" fmla="*/ 248823 h 248823"/>
                    <a:gd name="connsiteX3" fmla="*/ 44453 w 908710"/>
                    <a:gd name="connsiteY3" fmla="*/ 238427 h 248823"/>
                    <a:gd name="connsiteX4" fmla="*/ 46541 w 908710"/>
                    <a:gd name="connsiteY4" fmla="*/ 103647 h 248823"/>
                    <a:gd name="connsiteX0" fmla="*/ 39864 w 902033"/>
                    <a:gd name="connsiteY0" fmla="*/ 103647 h 248823"/>
                    <a:gd name="connsiteX1" fmla="*/ 864113 w 902033"/>
                    <a:gd name="connsiteY1" fmla="*/ 95391 h 248823"/>
                    <a:gd name="connsiteX2" fmla="*/ 882434 w 902033"/>
                    <a:gd name="connsiteY2" fmla="*/ 248823 h 248823"/>
                    <a:gd name="connsiteX3" fmla="*/ 37776 w 902033"/>
                    <a:gd name="connsiteY3" fmla="*/ 238427 h 248823"/>
                    <a:gd name="connsiteX4" fmla="*/ 39864 w 902033"/>
                    <a:gd name="connsiteY4" fmla="*/ 103647 h 24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033" h="248823">
                      <a:moveTo>
                        <a:pt x="39864" y="103647"/>
                      </a:moveTo>
                      <a:cubicBezTo>
                        <a:pt x="171019" y="-21360"/>
                        <a:pt x="639416" y="-44082"/>
                        <a:pt x="864113" y="95391"/>
                      </a:cubicBezTo>
                      <a:cubicBezTo>
                        <a:pt x="934566" y="155656"/>
                        <a:pt x="885927" y="240558"/>
                        <a:pt x="882434" y="248823"/>
                      </a:cubicBezTo>
                      <a:cubicBezTo>
                        <a:pt x="588366" y="92130"/>
                        <a:pt x="222373" y="131103"/>
                        <a:pt x="37776" y="238427"/>
                      </a:cubicBezTo>
                      <a:cubicBezTo>
                        <a:pt x="28937" y="243880"/>
                        <a:pt x="-43880" y="170831"/>
                        <a:pt x="39864" y="103647"/>
                      </a:cubicBezTo>
                      <a:close/>
                    </a:path>
                  </a:pathLst>
                </a:custGeom>
                <a:solidFill>
                  <a:schemeClr val="bg1">
                    <a:lumMod val="85000"/>
                  </a:schemeClr>
                </a:soli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1" name="Rectangle 3"/>
                <p:cNvSpPr/>
                <p:nvPr/>
              </p:nvSpPr>
              <p:spPr>
                <a:xfrm>
                  <a:off x="3911888" y="1125062"/>
                  <a:ext cx="855712" cy="588285"/>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6439 w 848443"/>
                    <a:gd name="connsiteY0" fmla="*/ 205890 h 584744"/>
                    <a:gd name="connsiteX1" fmla="*/ 848443 w 848443"/>
                    <a:gd name="connsiteY1" fmla="*/ 138703 h 584744"/>
                    <a:gd name="connsiteX2" fmla="*/ 824248 w 848443"/>
                    <a:gd name="connsiteY2" fmla="*/ 571865 h 584744"/>
                    <a:gd name="connsiteX3" fmla="*/ 0 w 848443"/>
                    <a:gd name="connsiteY3" fmla="*/ 584744 h 584744"/>
                    <a:gd name="connsiteX4" fmla="*/ 6439 w 848443"/>
                    <a:gd name="connsiteY4" fmla="*/ 205890 h 584744"/>
                    <a:gd name="connsiteX0" fmla="*/ 521 w 848443"/>
                    <a:gd name="connsiteY0" fmla="*/ 160274 h 619027"/>
                    <a:gd name="connsiteX1" fmla="*/ 848443 w 848443"/>
                    <a:gd name="connsiteY1" fmla="*/ 172986 h 619027"/>
                    <a:gd name="connsiteX2" fmla="*/ 824248 w 848443"/>
                    <a:gd name="connsiteY2" fmla="*/ 606148 h 619027"/>
                    <a:gd name="connsiteX3" fmla="*/ 0 w 848443"/>
                    <a:gd name="connsiteY3" fmla="*/ 619027 h 619027"/>
                    <a:gd name="connsiteX4" fmla="*/ 521 w 848443"/>
                    <a:gd name="connsiteY4" fmla="*/ 160274 h 619027"/>
                    <a:gd name="connsiteX0" fmla="*/ 521 w 848443"/>
                    <a:gd name="connsiteY0" fmla="*/ 113985 h 572738"/>
                    <a:gd name="connsiteX1" fmla="*/ 848443 w 848443"/>
                    <a:gd name="connsiteY1" fmla="*/ 126697 h 572738"/>
                    <a:gd name="connsiteX2" fmla="*/ 824248 w 848443"/>
                    <a:gd name="connsiteY2" fmla="*/ 559859 h 572738"/>
                    <a:gd name="connsiteX3" fmla="*/ 0 w 848443"/>
                    <a:gd name="connsiteY3" fmla="*/ 572738 h 572738"/>
                    <a:gd name="connsiteX4" fmla="*/ 521 w 848443"/>
                    <a:gd name="connsiteY4" fmla="*/ 113985 h 572738"/>
                    <a:gd name="connsiteX0" fmla="*/ 521 w 848443"/>
                    <a:gd name="connsiteY0" fmla="*/ 86089 h 544842"/>
                    <a:gd name="connsiteX1" fmla="*/ 848443 w 848443"/>
                    <a:gd name="connsiteY1" fmla="*/ 98801 h 544842"/>
                    <a:gd name="connsiteX2" fmla="*/ 824248 w 848443"/>
                    <a:gd name="connsiteY2" fmla="*/ 531963 h 544842"/>
                    <a:gd name="connsiteX3" fmla="*/ 0 w 848443"/>
                    <a:gd name="connsiteY3" fmla="*/ 544842 h 544842"/>
                    <a:gd name="connsiteX4" fmla="*/ 521 w 848443"/>
                    <a:gd name="connsiteY4" fmla="*/ 86089 h 544842"/>
                    <a:gd name="connsiteX0" fmla="*/ 521 w 848443"/>
                    <a:gd name="connsiteY0" fmla="*/ 96683 h 555436"/>
                    <a:gd name="connsiteX1" fmla="*/ 848443 w 848443"/>
                    <a:gd name="connsiteY1" fmla="*/ 109395 h 555436"/>
                    <a:gd name="connsiteX2" fmla="*/ 824248 w 848443"/>
                    <a:gd name="connsiteY2" fmla="*/ 542557 h 555436"/>
                    <a:gd name="connsiteX3" fmla="*/ 0 w 848443"/>
                    <a:gd name="connsiteY3" fmla="*/ 555436 h 555436"/>
                    <a:gd name="connsiteX4" fmla="*/ 521 w 848443"/>
                    <a:gd name="connsiteY4" fmla="*/ 96683 h 555436"/>
                    <a:gd name="connsiteX0" fmla="*/ 521 w 848443"/>
                    <a:gd name="connsiteY0" fmla="*/ 102856 h 561609"/>
                    <a:gd name="connsiteX1" fmla="*/ 848443 w 848443"/>
                    <a:gd name="connsiteY1" fmla="*/ 115568 h 561609"/>
                    <a:gd name="connsiteX2" fmla="*/ 824248 w 848443"/>
                    <a:gd name="connsiteY2" fmla="*/ 548730 h 561609"/>
                    <a:gd name="connsiteX3" fmla="*/ 0 w 848443"/>
                    <a:gd name="connsiteY3" fmla="*/ 561609 h 561609"/>
                    <a:gd name="connsiteX4" fmla="*/ 521 w 848443"/>
                    <a:gd name="connsiteY4" fmla="*/ 102856 h 561609"/>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24248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39044 w 848443"/>
                    <a:gd name="connsiteY2" fmla="*/ 552241 h 565120"/>
                    <a:gd name="connsiteX3" fmla="*/ 0 w 848443"/>
                    <a:gd name="connsiteY3" fmla="*/ 565120 h 565120"/>
                    <a:gd name="connsiteX4" fmla="*/ 521 w 848443"/>
                    <a:gd name="connsiteY4" fmla="*/ 106367 h 565120"/>
                    <a:gd name="connsiteX0" fmla="*/ 521 w 848443"/>
                    <a:gd name="connsiteY0" fmla="*/ 106367 h 565120"/>
                    <a:gd name="connsiteX1" fmla="*/ 848443 w 848443"/>
                    <a:gd name="connsiteY1" fmla="*/ 119079 h 565120"/>
                    <a:gd name="connsiteX2" fmla="*/ 847922 w 848443"/>
                    <a:gd name="connsiteY2" fmla="*/ 552241 h 565120"/>
                    <a:gd name="connsiteX3" fmla="*/ 0 w 848443"/>
                    <a:gd name="connsiteY3" fmla="*/ 565120 h 565120"/>
                    <a:gd name="connsiteX4" fmla="*/ 521 w 848443"/>
                    <a:gd name="connsiteY4" fmla="*/ 106367 h 565120"/>
                    <a:gd name="connsiteX0" fmla="*/ 521 w 848443"/>
                    <a:gd name="connsiteY0" fmla="*/ 106367 h 573998"/>
                    <a:gd name="connsiteX1" fmla="*/ 848443 w 848443"/>
                    <a:gd name="connsiteY1" fmla="*/ 119079 h 573998"/>
                    <a:gd name="connsiteX2" fmla="*/ 847922 w 848443"/>
                    <a:gd name="connsiteY2" fmla="*/ 552241 h 573998"/>
                    <a:gd name="connsiteX3" fmla="*/ 0 w 848443"/>
                    <a:gd name="connsiteY3" fmla="*/ 573998 h 573998"/>
                    <a:gd name="connsiteX4" fmla="*/ 521 w 848443"/>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73998"/>
                    <a:gd name="connsiteX1" fmla="*/ 848443 w 853844"/>
                    <a:gd name="connsiteY1" fmla="*/ 119079 h 573998"/>
                    <a:gd name="connsiteX2" fmla="*/ 853841 w 853844"/>
                    <a:gd name="connsiteY2" fmla="*/ 558160 h 573998"/>
                    <a:gd name="connsiteX3" fmla="*/ 0 w 853844"/>
                    <a:gd name="connsiteY3" fmla="*/ 573998 h 573998"/>
                    <a:gd name="connsiteX4" fmla="*/ 521 w 853844"/>
                    <a:gd name="connsiteY4" fmla="*/ 106367 h 573998"/>
                    <a:gd name="connsiteX0" fmla="*/ 521 w 853844"/>
                    <a:gd name="connsiteY0" fmla="*/ 106367 h 581142"/>
                    <a:gd name="connsiteX1" fmla="*/ 848443 w 853844"/>
                    <a:gd name="connsiteY1" fmla="*/ 119079 h 581142"/>
                    <a:gd name="connsiteX2" fmla="*/ 853841 w 853844"/>
                    <a:gd name="connsiteY2" fmla="*/ 558160 h 581142"/>
                    <a:gd name="connsiteX3" fmla="*/ 0 w 853844"/>
                    <a:gd name="connsiteY3" fmla="*/ 581142 h 581142"/>
                    <a:gd name="connsiteX4" fmla="*/ 521 w 853844"/>
                    <a:gd name="connsiteY4" fmla="*/ 106367 h 581142"/>
                    <a:gd name="connsiteX0" fmla="*/ 521 w 853844"/>
                    <a:gd name="connsiteY0" fmla="*/ 106367 h 581142"/>
                    <a:gd name="connsiteX1" fmla="*/ 848443 w 853844"/>
                    <a:gd name="connsiteY1" fmla="*/ 119079 h 581142"/>
                    <a:gd name="connsiteX2" fmla="*/ 853841 w 853844"/>
                    <a:gd name="connsiteY2" fmla="*/ 567685 h 581142"/>
                    <a:gd name="connsiteX3" fmla="*/ 0 w 853844"/>
                    <a:gd name="connsiteY3" fmla="*/ 581142 h 581142"/>
                    <a:gd name="connsiteX4" fmla="*/ 521 w 853844"/>
                    <a:gd name="connsiteY4" fmla="*/ 106367 h 581142"/>
                    <a:gd name="connsiteX0" fmla="*/ 521 w 853844"/>
                    <a:gd name="connsiteY0" fmla="*/ 110344 h 585119"/>
                    <a:gd name="connsiteX1" fmla="*/ 848443 w 853844"/>
                    <a:gd name="connsiteY1" fmla="*/ 115913 h 585119"/>
                    <a:gd name="connsiteX2" fmla="*/ 853841 w 853844"/>
                    <a:gd name="connsiteY2" fmla="*/ 571662 h 585119"/>
                    <a:gd name="connsiteX3" fmla="*/ 0 w 853844"/>
                    <a:gd name="connsiteY3" fmla="*/ 585119 h 585119"/>
                    <a:gd name="connsiteX4" fmla="*/ 521 w 853844"/>
                    <a:gd name="connsiteY4" fmla="*/ 110344 h 585119"/>
                    <a:gd name="connsiteX0" fmla="*/ 4 w 858090"/>
                    <a:gd name="connsiteY0" fmla="*/ 106367 h 588285"/>
                    <a:gd name="connsiteX1" fmla="*/ 852689 w 858090"/>
                    <a:gd name="connsiteY1" fmla="*/ 119079 h 588285"/>
                    <a:gd name="connsiteX2" fmla="*/ 858087 w 858090"/>
                    <a:gd name="connsiteY2" fmla="*/ 574828 h 588285"/>
                    <a:gd name="connsiteX3" fmla="*/ 4246 w 858090"/>
                    <a:gd name="connsiteY3" fmla="*/ 588285 h 588285"/>
                    <a:gd name="connsiteX4" fmla="*/ 4 w 858090"/>
                    <a:gd name="connsiteY4" fmla="*/ 106367 h 588285"/>
                    <a:gd name="connsiteX0" fmla="*/ 4 w 858090"/>
                    <a:gd name="connsiteY0" fmla="*/ 106367 h 588285"/>
                    <a:gd name="connsiteX1" fmla="*/ 852689 w 858090"/>
                    <a:gd name="connsiteY1" fmla="*/ 119079 h 588285"/>
                    <a:gd name="connsiteX2" fmla="*/ 858087 w 858090"/>
                    <a:gd name="connsiteY2" fmla="*/ 574828 h 588285"/>
                    <a:gd name="connsiteX3" fmla="*/ 4246 w 858090"/>
                    <a:gd name="connsiteY3" fmla="*/ 588285 h 588285"/>
                    <a:gd name="connsiteX4" fmla="*/ 4 w 858090"/>
                    <a:gd name="connsiteY4" fmla="*/ 106367 h 588285"/>
                    <a:gd name="connsiteX0" fmla="*/ 4 w 853345"/>
                    <a:gd name="connsiteY0" fmla="*/ 106367 h 588285"/>
                    <a:gd name="connsiteX1" fmla="*/ 852689 w 853345"/>
                    <a:gd name="connsiteY1" fmla="*/ 119079 h 588285"/>
                    <a:gd name="connsiteX2" fmla="*/ 853325 w 853345"/>
                    <a:gd name="connsiteY2" fmla="*/ 567684 h 588285"/>
                    <a:gd name="connsiteX3" fmla="*/ 4246 w 853345"/>
                    <a:gd name="connsiteY3" fmla="*/ 588285 h 588285"/>
                    <a:gd name="connsiteX4" fmla="*/ 4 w 853345"/>
                    <a:gd name="connsiteY4" fmla="*/ 106367 h 588285"/>
                    <a:gd name="connsiteX0" fmla="*/ 4 w 855712"/>
                    <a:gd name="connsiteY0" fmla="*/ 106367 h 588285"/>
                    <a:gd name="connsiteX1" fmla="*/ 852689 w 855712"/>
                    <a:gd name="connsiteY1" fmla="*/ 119079 h 588285"/>
                    <a:gd name="connsiteX2" fmla="*/ 855706 w 855712"/>
                    <a:gd name="connsiteY2" fmla="*/ 570066 h 588285"/>
                    <a:gd name="connsiteX3" fmla="*/ 4246 w 855712"/>
                    <a:gd name="connsiteY3" fmla="*/ 588285 h 588285"/>
                    <a:gd name="connsiteX4" fmla="*/ 4 w 855712"/>
                    <a:gd name="connsiteY4" fmla="*/ 106367 h 588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712" h="588285">
                      <a:moveTo>
                        <a:pt x="4" y="106367"/>
                      </a:moveTo>
                      <a:cubicBezTo>
                        <a:pt x="61565" y="-10919"/>
                        <a:pt x="625788" y="-62955"/>
                        <a:pt x="852689" y="119079"/>
                      </a:cubicBezTo>
                      <a:cubicBezTo>
                        <a:pt x="852515" y="263466"/>
                        <a:pt x="855880" y="425679"/>
                        <a:pt x="855706" y="570066"/>
                      </a:cubicBezTo>
                      <a:cubicBezTo>
                        <a:pt x="505414" y="404495"/>
                        <a:pt x="108945" y="492798"/>
                        <a:pt x="4246" y="588285"/>
                      </a:cubicBezTo>
                      <a:cubicBezTo>
                        <a:pt x="4420" y="435367"/>
                        <a:pt x="-170" y="259285"/>
                        <a:pt x="4" y="106367"/>
                      </a:cubicBezTo>
                      <a:close/>
                    </a:path>
                  </a:pathLst>
                </a:custGeom>
                <a:gradFill>
                  <a:gsLst>
                    <a:gs pos="92000">
                      <a:srgbClr val="E0E0E0"/>
                    </a:gs>
                    <a:gs pos="100000">
                      <a:srgbClr val="CACACA"/>
                    </a:gs>
                    <a:gs pos="0">
                      <a:srgbClr val="C0C0C0"/>
                    </a:gs>
                    <a:gs pos="30000">
                      <a:schemeClr val="bg1">
                        <a:lumMod val="95000"/>
                      </a:schemeClr>
                    </a:gs>
                    <a:gs pos="64000">
                      <a:schemeClr val="tx1">
                        <a:lumMod val="65000"/>
                        <a:lumOff val="35000"/>
                      </a:schemeClr>
                    </a:gs>
                    <a:gs pos="82000">
                      <a:schemeClr val="bg1">
                        <a:lumMod val="65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2" name="Rectangle 3"/>
                <p:cNvSpPr/>
                <p:nvPr/>
              </p:nvSpPr>
              <p:spPr>
                <a:xfrm>
                  <a:off x="3894895" y="1587709"/>
                  <a:ext cx="886831" cy="243799"/>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42570"/>
                    <a:gd name="connsiteY0" fmla="*/ 106308 h 251484"/>
                    <a:gd name="connsiteX1" fmla="*/ 824249 w 842570"/>
                    <a:gd name="connsiteY1" fmla="*/ 93214 h 251484"/>
                    <a:gd name="connsiteX2" fmla="*/ 842570 w 842570"/>
                    <a:gd name="connsiteY2" fmla="*/ 251484 h 251484"/>
                    <a:gd name="connsiteX3" fmla="*/ 6226 w 842570"/>
                    <a:gd name="connsiteY3" fmla="*/ 186271 h 251484"/>
                    <a:gd name="connsiteX4" fmla="*/ 0 w 842570"/>
                    <a:gd name="connsiteY4" fmla="*/ 106308 h 251484"/>
                    <a:gd name="connsiteX0" fmla="*/ 0 w 871053"/>
                    <a:gd name="connsiteY0" fmla="*/ 106308 h 251484"/>
                    <a:gd name="connsiteX1" fmla="*/ 824249 w 871053"/>
                    <a:gd name="connsiteY1" fmla="*/ 93214 h 251484"/>
                    <a:gd name="connsiteX2" fmla="*/ 842570 w 871053"/>
                    <a:gd name="connsiteY2" fmla="*/ 251484 h 251484"/>
                    <a:gd name="connsiteX3" fmla="*/ 6226 w 871053"/>
                    <a:gd name="connsiteY3" fmla="*/ 186271 h 251484"/>
                    <a:gd name="connsiteX4" fmla="*/ 0 w 871053"/>
                    <a:gd name="connsiteY4" fmla="*/ 106308 h 251484"/>
                    <a:gd name="connsiteX0" fmla="*/ 0 w 873694"/>
                    <a:gd name="connsiteY0" fmla="*/ 106308 h 251484"/>
                    <a:gd name="connsiteX1" fmla="*/ 824249 w 873694"/>
                    <a:gd name="connsiteY1" fmla="*/ 93214 h 251484"/>
                    <a:gd name="connsiteX2" fmla="*/ 842570 w 873694"/>
                    <a:gd name="connsiteY2" fmla="*/ 251484 h 251484"/>
                    <a:gd name="connsiteX3" fmla="*/ 6226 w 873694"/>
                    <a:gd name="connsiteY3" fmla="*/ 186271 h 251484"/>
                    <a:gd name="connsiteX4" fmla="*/ 0 w 873694"/>
                    <a:gd name="connsiteY4" fmla="*/ 106308 h 251484"/>
                    <a:gd name="connsiteX0" fmla="*/ 0 w 873694"/>
                    <a:gd name="connsiteY0" fmla="*/ 103647 h 248823"/>
                    <a:gd name="connsiteX1" fmla="*/ 824249 w 873694"/>
                    <a:gd name="connsiteY1" fmla="*/ 95391 h 248823"/>
                    <a:gd name="connsiteX2" fmla="*/ 842570 w 873694"/>
                    <a:gd name="connsiteY2" fmla="*/ 248823 h 248823"/>
                    <a:gd name="connsiteX3" fmla="*/ 6226 w 873694"/>
                    <a:gd name="connsiteY3" fmla="*/ 183610 h 248823"/>
                    <a:gd name="connsiteX4" fmla="*/ 0 w 873694"/>
                    <a:gd name="connsiteY4" fmla="*/ 103647 h 248823"/>
                    <a:gd name="connsiteX0" fmla="*/ 23029 w 896723"/>
                    <a:gd name="connsiteY0" fmla="*/ 103647 h 256182"/>
                    <a:gd name="connsiteX1" fmla="*/ 847278 w 896723"/>
                    <a:gd name="connsiteY1" fmla="*/ 95391 h 256182"/>
                    <a:gd name="connsiteX2" fmla="*/ 865599 w 896723"/>
                    <a:gd name="connsiteY2" fmla="*/ 248823 h 256182"/>
                    <a:gd name="connsiteX3" fmla="*/ 227 w 896723"/>
                    <a:gd name="connsiteY3" fmla="*/ 256182 h 256182"/>
                    <a:gd name="connsiteX4" fmla="*/ 23029 w 896723"/>
                    <a:gd name="connsiteY4" fmla="*/ 103647 h 256182"/>
                    <a:gd name="connsiteX0" fmla="*/ 40199 w 913893"/>
                    <a:gd name="connsiteY0" fmla="*/ 103647 h 256182"/>
                    <a:gd name="connsiteX1" fmla="*/ 864448 w 913893"/>
                    <a:gd name="connsiteY1" fmla="*/ 95391 h 256182"/>
                    <a:gd name="connsiteX2" fmla="*/ 882769 w 913893"/>
                    <a:gd name="connsiteY2" fmla="*/ 248823 h 256182"/>
                    <a:gd name="connsiteX3" fmla="*/ 17397 w 913893"/>
                    <a:gd name="connsiteY3" fmla="*/ 256182 h 256182"/>
                    <a:gd name="connsiteX4" fmla="*/ 40199 w 913893"/>
                    <a:gd name="connsiteY4" fmla="*/ 103647 h 256182"/>
                    <a:gd name="connsiteX0" fmla="*/ 40199 w 913215"/>
                    <a:gd name="connsiteY0" fmla="*/ 103647 h 256182"/>
                    <a:gd name="connsiteX1" fmla="*/ 864448 w 913215"/>
                    <a:gd name="connsiteY1" fmla="*/ 95391 h 256182"/>
                    <a:gd name="connsiteX2" fmla="*/ 882769 w 913215"/>
                    <a:gd name="connsiteY2" fmla="*/ 248823 h 256182"/>
                    <a:gd name="connsiteX3" fmla="*/ 17397 w 913215"/>
                    <a:gd name="connsiteY3" fmla="*/ 256182 h 256182"/>
                    <a:gd name="connsiteX4" fmla="*/ 40199 w 913215"/>
                    <a:gd name="connsiteY4" fmla="*/ 103647 h 256182"/>
                    <a:gd name="connsiteX0" fmla="*/ 33311 w 906327"/>
                    <a:gd name="connsiteY0" fmla="*/ 103647 h 248823"/>
                    <a:gd name="connsiteX1" fmla="*/ 857560 w 906327"/>
                    <a:gd name="connsiteY1" fmla="*/ 95391 h 248823"/>
                    <a:gd name="connsiteX2" fmla="*/ 875881 w 906327"/>
                    <a:gd name="connsiteY2" fmla="*/ 248823 h 248823"/>
                    <a:gd name="connsiteX3" fmla="*/ 31223 w 906327"/>
                    <a:gd name="connsiteY3" fmla="*/ 238427 h 248823"/>
                    <a:gd name="connsiteX4" fmla="*/ 33311 w 906327"/>
                    <a:gd name="connsiteY4" fmla="*/ 103647 h 248823"/>
                    <a:gd name="connsiteX0" fmla="*/ 45136 w 918152"/>
                    <a:gd name="connsiteY0" fmla="*/ 103647 h 248823"/>
                    <a:gd name="connsiteX1" fmla="*/ 869385 w 918152"/>
                    <a:gd name="connsiteY1" fmla="*/ 95391 h 248823"/>
                    <a:gd name="connsiteX2" fmla="*/ 887706 w 918152"/>
                    <a:gd name="connsiteY2" fmla="*/ 248823 h 248823"/>
                    <a:gd name="connsiteX3" fmla="*/ 43048 w 918152"/>
                    <a:gd name="connsiteY3" fmla="*/ 238427 h 248823"/>
                    <a:gd name="connsiteX4" fmla="*/ 45136 w 918152"/>
                    <a:gd name="connsiteY4" fmla="*/ 103647 h 248823"/>
                    <a:gd name="connsiteX0" fmla="*/ 46541 w 919557"/>
                    <a:gd name="connsiteY0" fmla="*/ 103647 h 248823"/>
                    <a:gd name="connsiteX1" fmla="*/ 870790 w 919557"/>
                    <a:gd name="connsiteY1" fmla="*/ 95391 h 248823"/>
                    <a:gd name="connsiteX2" fmla="*/ 889111 w 919557"/>
                    <a:gd name="connsiteY2" fmla="*/ 248823 h 248823"/>
                    <a:gd name="connsiteX3" fmla="*/ 44453 w 919557"/>
                    <a:gd name="connsiteY3" fmla="*/ 238427 h 248823"/>
                    <a:gd name="connsiteX4" fmla="*/ 46541 w 919557"/>
                    <a:gd name="connsiteY4" fmla="*/ 103647 h 248823"/>
                    <a:gd name="connsiteX0" fmla="*/ 46541 w 904460"/>
                    <a:gd name="connsiteY0" fmla="*/ 103647 h 248823"/>
                    <a:gd name="connsiteX1" fmla="*/ 870790 w 904460"/>
                    <a:gd name="connsiteY1" fmla="*/ 95391 h 248823"/>
                    <a:gd name="connsiteX2" fmla="*/ 889111 w 904460"/>
                    <a:gd name="connsiteY2" fmla="*/ 248823 h 248823"/>
                    <a:gd name="connsiteX3" fmla="*/ 44453 w 904460"/>
                    <a:gd name="connsiteY3" fmla="*/ 238427 h 248823"/>
                    <a:gd name="connsiteX4" fmla="*/ 46541 w 904460"/>
                    <a:gd name="connsiteY4" fmla="*/ 103647 h 248823"/>
                    <a:gd name="connsiteX0" fmla="*/ 35418 w 893337"/>
                    <a:gd name="connsiteY0" fmla="*/ 103647 h 248823"/>
                    <a:gd name="connsiteX1" fmla="*/ 859667 w 893337"/>
                    <a:gd name="connsiteY1" fmla="*/ 95391 h 248823"/>
                    <a:gd name="connsiteX2" fmla="*/ 877988 w 893337"/>
                    <a:gd name="connsiteY2" fmla="*/ 248823 h 248823"/>
                    <a:gd name="connsiteX3" fmla="*/ 33330 w 893337"/>
                    <a:gd name="connsiteY3" fmla="*/ 238427 h 248823"/>
                    <a:gd name="connsiteX4" fmla="*/ 35418 w 893337"/>
                    <a:gd name="connsiteY4" fmla="*/ 103647 h 248823"/>
                    <a:gd name="connsiteX0" fmla="*/ 35418 w 886831"/>
                    <a:gd name="connsiteY0" fmla="*/ 103647 h 243799"/>
                    <a:gd name="connsiteX1" fmla="*/ 859667 w 886831"/>
                    <a:gd name="connsiteY1" fmla="*/ 95391 h 243799"/>
                    <a:gd name="connsiteX2" fmla="*/ 857891 w 886831"/>
                    <a:gd name="connsiteY2" fmla="*/ 243799 h 243799"/>
                    <a:gd name="connsiteX3" fmla="*/ 33330 w 886831"/>
                    <a:gd name="connsiteY3" fmla="*/ 238427 h 243799"/>
                    <a:gd name="connsiteX4" fmla="*/ 35418 w 886831"/>
                    <a:gd name="connsiteY4" fmla="*/ 103647 h 243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31" h="243799">
                      <a:moveTo>
                        <a:pt x="35418" y="103647"/>
                      </a:moveTo>
                      <a:cubicBezTo>
                        <a:pt x="166573" y="-21360"/>
                        <a:pt x="634970" y="-44082"/>
                        <a:pt x="859667" y="95391"/>
                      </a:cubicBezTo>
                      <a:cubicBezTo>
                        <a:pt x="920072" y="180776"/>
                        <a:pt x="861384" y="235534"/>
                        <a:pt x="857891" y="243799"/>
                      </a:cubicBezTo>
                      <a:cubicBezTo>
                        <a:pt x="563823" y="87106"/>
                        <a:pt x="217927" y="131103"/>
                        <a:pt x="33330" y="238427"/>
                      </a:cubicBezTo>
                      <a:cubicBezTo>
                        <a:pt x="24491" y="243880"/>
                        <a:pt x="-38279" y="170830"/>
                        <a:pt x="35418" y="103647"/>
                      </a:cubicBezTo>
                      <a:close/>
                    </a:path>
                  </a:pathLst>
                </a:custGeom>
                <a:solidFill>
                  <a:schemeClr val="bg1">
                    <a:lumMod val="85000"/>
                  </a:schemeClr>
                </a:soli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3" name="Rectangle 3"/>
                <p:cNvSpPr/>
                <p:nvPr/>
              </p:nvSpPr>
              <p:spPr>
                <a:xfrm>
                  <a:off x="3922679" y="1717185"/>
                  <a:ext cx="830474" cy="199961"/>
                </a:xfrm>
                <a:custGeom>
                  <a:avLst/>
                  <a:gdLst>
                    <a:gd name="connsiteX0" fmla="*/ 0 w 914400"/>
                    <a:gd name="connsiteY0" fmla="*/ 0 h 533400"/>
                    <a:gd name="connsiteX1" fmla="*/ 914400 w 914400"/>
                    <a:gd name="connsiteY1" fmla="*/ 0 h 533400"/>
                    <a:gd name="connsiteX2" fmla="*/ 914400 w 914400"/>
                    <a:gd name="connsiteY2" fmla="*/ 533400 h 533400"/>
                    <a:gd name="connsiteX3" fmla="*/ 0 w 914400"/>
                    <a:gd name="connsiteY3" fmla="*/ 533400 h 533400"/>
                    <a:gd name="connsiteX4" fmla="*/ 0 w 914400"/>
                    <a:gd name="connsiteY4" fmla="*/ 0 h 533400"/>
                    <a:gd name="connsiteX0" fmla="*/ 0 w 914400"/>
                    <a:gd name="connsiteY0" fmla="*/ 0 h 559158"/>
                    <a:gd name="connsiteX1" fmla="*/ 914400 w 914400"/>
                    <a:gd name="connsiteY1" fmla="*/ 0 h 559158"/>
                    <a:gd name="connsiteX2" fmla="*/ 914400 w 914400"/>
                    <a:gd name="connsiteY2" fmla="*/ 533400 h 559158"/>
                    <a:gd name="connsiteX3" fmla="*/ 32197 w 914400"/>
                    <a:gd name="connsiteY3" fmla="*/ 559158 h 559158"/>
                    <a:gd name="connsiteX4" fmla="*/ 0 w 914400"/>
                    <a:gd name="connsiteY4" fmla="*/ 0 h 559158"/>
                    <a:gd name="connsiteX0" fmla="*/ 6439 w 882203"/>
                    <a:gd name="connsiteY0" fmla="*/ 180304 h 559158"/>
                    <a:gd name="connsiteX1" fmla="*/ 882203 w 882203"/>
                    <a:gd name="connsiteY1" fmla="*/ 0 h 559158"/>
                    <a:gd name="connsiteX2" fmla="*/ 882203 w 882203"/>
                    <a:gd name="connsiteY2" fmla="*/ 533400 h 559158"/>
                    <a:gd name="connsiteX3" fmla="*/ 0 w 882203"/>
                    <a:gd name="connsiteY3" fmla="*/ 559158 h 559158"/>
                    <a:gd name="connsiteX4" fmla="*/ 6439 w 882203"/>
                    <a:gd name="connsiteY4" fmla="*/ 180304 h 559158"/>
                    <a:gd name="connsiteX0" fmla="*/ 6439 w 882203"/>
                    <a:gd name="connsiteY0" fmla="*/ 19318 h 398172"/>
                    <a:gd name="connsiteX1" fmla="*/ 830687 w 882203"/>
                    <a:gd name="connsiteY1" fmla="*/ 0 h 398172"/>
                    <a:gd name="connsiteX2" fmla="*/ 882203 w 882203"/>
                    <a:gd name="connsiteY2" fmla="*/ 372414 h 398172"/>
                    <a:gd name="connsiteX3" fmla="*/ 0 w 882203"/>
                    <a:gd name="connsiteY3" fmla="*/ 398172 h 398172"/>
                    <a:gd name="connsiteX4" fmla="*/ 6439 w 882203"/>
                    <a:gd name="connsiteY4" fmla="*/ 19318 h 398172"/>
                    <a:gd name="connsiteX0" fmla="*/ 6439 w 830687"/>
                    <a:gd name="connsiteY0" fmla="*/ 19318 h 398172"/>
                    <a:gd name="connsiteX1" fmla="*/ 830687 w 830687"/>
                    <a:gd name="connsiteY1" fmla="*/ 0 h 398172"/>
                    <a:gd name="connsiteX2" fmla="*/ 824248 w 830687"/>
                    <a:gd name="connsiteY2" fmla="*/ 359535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9318 h 398172"/>
                    <a:gd name="connsiteX1" fmla="*/ 830687 w 830687"/>
                    <a:gd name="connsiteY1" fmla="*/ 0 h 398172"/>
                    <a:gd name="connsiteX2" fmla="*/ 824248 w 830687"/>
                    <a:gd name="connsiteY2" fmla="*/ 385293 h 398172"/>
                    <a:gd name="connsiteX3" fmla="*/ 0 w 830687"/>
                    <a:gd name="connsiteY3" fmla="*/ 398172 h 398172"/>
                    <a:gd name="connsiteX4" fmla="*/ 6439 w 830687"/>
                    <a:gd name="connsiteY4" fmla="*/ 19318 h 398172"/>
                    <a:gd name="connsiteX0" fmla="*/ 6439 w 830687"/>
                    <a:gd name="connsiteY0" fmla="*/ 156072 h 534926"/>
                    <a:gd name="connsiteX1" fmla="*/ 830687 w 830687"/>
                    <a:gd name="connsiteY1" fmla="*/ 136754 h 534926"/>
                    <a:gd name="connsiteX2" fmla="*/ 824248 w 830687"/>
                    <a:gd name="connsiteY2" fmla="*/ 522047 h 534926"/>
                    <a:gd name="connsiteX3" fmla="*/ 0 w 830687"/>
                    <a:gd name="connsiteY3" fmla="*/ 534926 h 534926"/>
                    <a:gd name="connsiteX4" fmla="*/ 6439 w 830687"/>
                    <a:gd name="connsiteY4" fmla="*/ 156072 h 534926"/>
                    <a:gd name="connsiteX0" fmla="*/ 6439 w 830687"/>
                    <a:gd name="connsiteY0" fmla="*/ 186011 h 564865"/>
                    <a:gd name="connsiteX1" fmla="*/ 830687 w 830687"/>
                    <a:gd name="connsiteY1" fmla="*/ 166693 h 564865"/>
                    <a:gd name="connsiteX2" fmla="*/ 824248 w 830687"/>
                    <a:gd name="connsiteY2" fmla="*/ 551986 h 564865"/>
                    <a:gd name="connsiteX3" fmla="*/ 0 w 830687"/>
                    <a:gd name="connsiteY3" fmla="*/ 564865 h 564865"/>
                    <a:gd name="connsiteX4" fmla="*/ 6439 w 830687"/>
                    <a:gd name="connsiteY4" fmla="*/ 186011 h 564865"/>
                    <a:gd name="connsiteX0" fmla="*/ 6439 w 830687"/>
                    <a:gd name="connsiteY0" fmla="*/ 172023 h 550877"/>
                    <a:gd name="connsiteX1" fmla="*/ 830687 w 830687"/>
                    <a:gd name="connsiteY1" fmla="*/ 152705 h 550877"/>
                    <a:gd name="connsiteX2" fmla="*/ 824248 w 830687"/>
                    <a:gd name="connsiteY2" fmla="*/ 537998 h 550877"/>
                    <a:gd name="connsiteX3" fmla="*/ 0 w 830687"/>
                    <a:gd name="connsiteY3" fmla="*/ 550877 h 550877"/>
                    <a:gd name="connsiteX4" fmla="*/ 6439 w 830687"/>
                    <a:gd name="connsiteY4" fmla="*/ 172023 h 550877"/>
                    <a:gd name="connsiteX0" fmla="*/ 6439 w 830687"/>
                    <a:gd name="connsiteY0" fmla="*/ 175731 h 554585"/>
                    <a:gd name="connsiteX1" fmla="*/ 830687 w 830687"/>
                    <a:gd name="connsiteY1" fmla="*/ 156413 h 554585"/>
                    <a:gd name="connsiteX2" fmla="*/ 824248 w 830687"/>
                    <a:gd name="connsiteY2" fmla="*/ 541706 h 554585"/>
                    <a:gd name="connsiteX3" fmla="*/ 0 w 830687"/>
                    <a:gd name="connsiteY3" fmla="*/ 554585 h 554585"/>
                    <a:gd name="connsiteX4" fmla="*/ 6439 w 830687"/>
                    <a:gd name="connsiteY4" fmla="*/ 175731 h 554585"/>
                    <a:gd name="connsiteX0" fmla="*/ 6439 w 830687"/>
                    <a:gd name="connsiteY0" fmla="*/ 156436 h 535290"/>
                    <a:gd name="connsiteX1" fmla="*/ 830687 w 830687"/>
                    <a:gd name="connsiteY1" fmla="*/ 137118 h 535290"/>
                    <a:gd name="connsiteX2" fmla="*/ 824248 w 830687"/>
                    <a:gd name="connsiteY2" fmla="*/ 522411 h 535290"/>
                    <a:gd name="connsiteX3" fmla="*/ 0 w 830687"/>
                    <a:gd name="connsiteY3" fmla="*/ 535290 h 535290"/>
                    <a:gd name="connsiteX4" fmla="*/ 6439 w 830687"/>
                    <a:gd name="connsiteY4" fmla="*/ 156436 h 535290"/>
                    <a:gd name="connsiteX0" fmla="*/ 6439 w 830687"/>
                    <a:gd name="connsiteY0" fmla="*/ 168670 h 547524"/>
                    <a:gd name="connsiteX1" fmla="*/ 830687 w 830687"/>
                    <a:gd name="connsiteY1" fmla="*/ 149352 h 547524"/>
                    <a:gd name="connsiteX2" fmla="*/ 824248 w 830687"/>
                    <a:gd name="connsiteY2" fmla="*/ 534645 h 547524"/>
                    <a:gd name="connsiteX3" fmla="*/ 0 w 830687"/>
                    <a:gd name="connsiteY3" fmla="*/ 547524 h 547524"/>
                    <a:gd name="connsiteX4" fmla="*/ 6439 w 830687"/>
                    <a:gd name="connsiteY4" fmla="*/ 168670 h 547524"/>
                    <a:gd name="connsiteX0" fmla="*/ 6439 w 830687"/>
                    <a:gd name="connsiteY0" fmla="*/ 177329 h 556183"/>
                    <a:gd name="connsiteX1" fmla="*/ 830687 w 830687"/>
                    <a:gd name="connsiteY1" fmla="*/ 158011 h 556183"/>
                    <a:gd name="connsiteX2" fmla="*/ 824248 w 830687"/>
                    <a:gd name="connsiteY2" fmla="*/ 543304 h 556183"/>
                    <a:gd name="connsiteX3" fmla="*/ 0 w 830687"/>
                    <a:gd name="connsiteY3" fmla="*/ 556183 h 556183"/>
                    <a:gd name="connsiteX4" fmla="*/ 6439 w 830687"/>
                    <a:gd name="connsiteY4" fmla="*/ 177329 h 556183"/>
                    <a:gd name="connsiteX0" fmla="*/ 6439 w 830687"/>
                    <a:gd name="connsiteY0" fmla="*/ 180962 h 559816"/>
                    <a:gd name="connsiteX1" fmla="*/ 830687 w 830687"/>
                    <a:gd name="connsiteY1" fmla="*/ 155204 h 559816"/>
                    <a:gd name="connsiteX2" fmla="*/ 824248 w 830687"/>
                    <a:gd name="connsiteY2" fmla="*/ 546937 h 559816"/>
                    <a:gd name="connsiteX3" fmla="*/ 0 w 830687"/>
                    <a:gd name="connsiteY3" fmla="*/ 559816 h 559816"/>
                    <a:gd name="connsiteX4" fmla="*/ 6439 w 830687"/>
                    <a:gd name="connsiteY4" fmla="*/ 180962 h 559816"/>
                    <a:gd name="connsiteX0" fmla="*/ 0 w 831847"/>
                    <a:gd name="connsiteY0" fmla="*/ 156714 h 581162"/>
                    <a:gd name="connsiteX1" fmla="*/ 831847 w 831847"/>
                    <a:gd name="connsiteY1" fmla="*/ 176550 h 581162"/>
                    <a:gd name="connsiteX2" fmla="*/ 825408 w 831847"/>
                    <a:gd name="connsiteY2" fmla="*/ 568283 h 581162"/>
                    <a:gd name="connsiteX3" fmla="*/ 1160 w 831847"/>
                    <a:gd name="connsiteY3" fmla="*/ 581162 h 581162"/>
                    <a:gd name="connsiteX4" fmla="*/ 0 w 831847"/>
                    <a:gd name="connsiteY4" fmla="*/ 156714 h 581162"/>
                    <a:gd name="connsiteX0" fmla="*/ 0 w 825408"/>
                    <a:gd name="connsiteY0" fmla="*/ 179525 h 603973"/>
                    <a:gd name="connsiteX1" fmla="*/ 821716 w 825408"/>
                    <a:gd name="connsiteY1" fmla="*/ 156301 h 603973"/>
                    <a:gd name="connsiteX2" fmla="*/ 825408 w 825408"/>
                    <a:gd name="connsiteY2" fmla="*/ 591094 h 603973"/>
                    <a:gd name="connsiteX3" fmla="*/ 1160 w 825408"/>
                    <a:gd name="connsiteY3" fmla="*/ 603973 h 603973"/>
                    <a:gd name="connsiteX4" fmla="*/ 0 w 825408"/>
                    <a:gd name="connsiteY4" fmla="*/ 179525 h 603973"/>
                    <a:gd name="connsiteX0" fmla="*/ 0 w 825408"/>
                    <a:gd name="connsiteY0" fmla="*/ 134944 h 559392"/>
                    <a:gd name="connsiteX1" fmla="*/ 821716 w 825408"/>
                    <a:gd name="connsiteY1" fmla="*/ 111720 h 559392"/>
                    <a:gd name="connsiteX2" fmla="*/ 825408 w 825408"/>
                    <a:gd name="connsiteY2" fmla="*/ 546513 h 559392"/>
                    <a:gd name="connsiteX3" fmla="*/ 1160 w 825408"/>
                    <a:gd name="connsiteY3" fmla="*/ 559392 h 559392"/>
                    <a:gd name="connsiteX4" fmla="*/ 0 w 825408"/>
                    <a:gd name="connsiteY4" fmla="*/ 134944 h 559392"/>
                    <a:gd name="connsiteX0" fmla="*/ 0 w 825408"/>
                    <a:gd name="connsiteY0" fmla="*/ 104849 h 529297"/>
                    <a:gd name="connsiteX1" fmla="*/ 821716 w 825408"/>
                    <a:gd name="connsiteY1" fmla="*/ 81625 h 529297"/>
                    <a:gd name="connsiteX2" fmla="*/ 825408 w 825408"/>
                    <a:gd name="connsiteY2" fmla="*/ 516418 h 529297"/>
                    <a:gd name="connsiteX3" fmla="*/ 1160 w 825408"/>
                    <a:gd name="connsiteY3" fmla="*/ 529297 h 529297"/>
                    <a:gd name="connsiteX4" fmla="*/ 0 w 825408"/>
                    <a:gd name="connsiteY4" fmla="*/ 104849 h 529297"/>
                    <a:gd name="connsiteX0" fmla="*/ 0 w 825408"/>
                    <a:gd name="connsiteY0" fmla="*/ 112090 h 536538"/>
                    <a:gd name="connsiteX1" fmla="*/ 821716 w 825408"/>
                    <a:gd name="connsiteY1" fmla="*/ 88866 h 536538"/>
                    <a:gd name="connsiteX2" fmla="*/ 825408 w 825408"/>
                    <a:gd name="connsiteY2" fmla="*/ 523659 h 536538"/>
                    <a:gd name="connsiteX3" fmla="*/ 1160 w 825408"/>
                    <a:gd name="connsiteY3" fmla="*/ 536538 h 536538"/>
                    <a:gd name="connsiteX4" fmla="*/ 0 w 825408"/>
                    <a:gd name="connsiteY4" fmla="*/ 112090 h 536538"/>
                    <a:gd name="connsiteX0" fmla="*/ 1420 w 824295"/>
                    <a:gd name="connsiteY0" fmla="*/ 109165 h 538678"/>
                    <a:gd name="connsiteX1" fmla="*/ 820603 w 824295"/>
                    <a:gd name="connsiteY1" fmla="*/ 91006 h 538678"/>
                    <a:gd name="connsiteX2" fmla="*/ 824295 w 824295"/>
                    <a:gd name="connsiteY2" fmla="*/ 525799 h 538678"/>
                    <a:gd name="connsiteX3" fmla="*/ 47 w 824295"/>
                    <a:gd name="connsiteY3" fmla="*/ 538678 h 538678"/>
                    <a:gd name="connsiteX4" fmla="*/ 1420 w 824295"/>
                    <a:gd name="connsiteY4" fmla="*/ 109165 h 538678"/>
                    <a:gd name="connsiteX0" fmla="*/ 8983 w 831858"/>
                    <a:gd name="connsiteY0" fmla="*/ 109165 h 525799"/>
                    <a:gd name="connsiteX1" fmla="*/ 828166 w 831858"/>
                    <a:gd name="connsiteY1" fmla="*/ 91006 h 525799"/>
                    <a:gd name="connsiteX2" fmla="*/ 831858 w 831858"/>
                    <a:gd name="connsiteY2" fmla="*/ 525799 h 525799"/>
                    <a:gd name="connsiteX3" fmla="*/ 11 w 831858"/>
                    <a:gd name="connsiteY3" fmla="*/ 199261 h 525799"/>
                    <a:gd name="connsiteX4" fmla="*/ 8983 w 831858"/>
                    <a:gd name="connsiteY4" fmla="*/ 109165 h 525799"/>
                    <a:gd name="connsiteX0" fmla="*/ 9421 w 832296"/>
                    <a:gd name="connsiteY0" fmla="*/ 109165 h 525799"/>
                    <a:gd name="connsiteX1" fmla="*/ 828604 w 832296"/>
                    <a:gd name="connsiteY1" fmla="*/ 91006 h 525799"/>
                    <a:gd name="connsiteX2" fmla="*/ 832296 w 832296"/>
                    <a:gd name="connsiteY2" fmla="*/ 525799 h 525799"/>
                    <a:gd name="connsiteX3" fmla="*/ 449 w 832296"/>
                    <a:gd name="connsiteY3" fmla="*/ 199261 h 525799"/>
                    <a:gd name="connsiteX4" fmla="*/ 9421 w 83229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3276"/>
                    <a:gd name="connsiteY0" fmla="*/ 109165 h 525799"/>
                    <a:gd name="connsiteX1" fmla="*/ 819584 w 823276"/>
                    <a:gd name="connsiteY1" fmla="*/ 91006 h 525799"/>
                    <a:gd name="connsiteX2" fmla="*/ 823276 w 823276"/>
                    <a:gd name="connsiteY2" fmla="*/ 525799 h 525799"/>
                    <a:gd name="connsiteX3" fmla="*/ 1561 w 823276"/>
                    <a:gd name="connsiteY3" fmla="*/ 184063 h 525799"/>
                    <a:gd name="connsiteX4" fmla="*/ 401 w 823276"/>
                    <a:gd name="connsiteY4" fmla="*/ 109165 h 525799"/>
                    <a:gd name="connsiteX0" fmla="*/ 401 w 825809"/>
                    <a:gd name="connsiteY0" fmla="*/ 109165 h 195068"/>
                    <a:gd name="connsiteX1" fmla="*/ 819584 w 825809"/>
                    <a:gd name="connsiteY1" fmla="*/ 91006 h 195068"/>
                    <a:gd name="connsiteX2" fmla="*/ 825809 w 825809"/>
                    <a:gd name="connsiteY2" fmla="*/ 186381 h 195068"/>
                    <a:gd name="connsiteX3" fmla="*/ 1561 w 825809"/>
                    <a:gd name="connsiteY3" fmla="*/ 184063 h 195068"/>
                    <a:gd name="connsiteX4" fmla="*/ 401 w 825809"/>
                    <a:gd name="connsiteY4" fmla="*/ 109165 h 195068"/>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6308 h 194760"/>
                    <a:gd name="connsiteX1" fmla="*/ 824249 w 830474"/>
                    <a:gd name="connsiteY1" fmla="*/ 93214 h 194760"/>
                    <a:gd name="connsiteX2" fmla="*/ 830474 w 830474"/>
                    <a:gd name="connsiteY2" fmla="*/ 188589 h 194760"/>
                    <a:gd name="connsiteX3" fmla="*/ 6226 w 830474"/>
                    <a:gd name="connsiteY3" fmla="*/ 186271 h 194760"/>
                    <a:gd name="connsiteX4" fmla="*/ 0 w 830474"/>
                    <a:gd name="connsiteY4" fmla="*/ 106308 h 194760"/>
                    <a:gd name="connsiteX0" fmla="*/ 0 w 830474"/>
                    <a:gd name="connsiteY0" fmla="*/ 102400 h 195441"/>
                    <a:gd name="connsiteX1" fmla="*/ 824249 w 830474"/>
                    <a:gd name="connsiteY1" fmla="*/ 96450 h 195441"/>
                    <a:gd name="connsiteX2" fmla="*/ 830474 w 830474"/>
                    <a:gd name="connsiteY2" fmla="*/ 191825 h 195441"/>
                    <a:gd name="connsiteX3" fmla="*/ 6226 w 830474"/>
                    <a:gd name="connsiteY3" fmla="*/ 189507 h 195441"/>
                    <a:gd name="connsiteX4" fmla="*/ 0 w 830474"/>
                    <a:gd name="connsiteY4" fmla="*/ 102400 h 195441"/>
                    <a:gd name="connsiteX0" fmla="*/ 0 w 830474"/>
                    <a:gd name="connsiteY0" fmla="*/ 107642 h 199961"/>
                    <a:gd name="connsiteX1" fmla="*/ 829012 w 830474"/>
                    <a:gd name="connsiteY1" fmla="*/ 92167 h 199961"/>
                    <a:gd name="connsiteX2" fmla="*/ 830474 w 830474"/>
                    <a:gd name="connsiteY2" fmla="*/ 197067 h 199961"/>
                    <a:gd name="connsiteX3" fmla="*/ 6226 w 830474"/>
                    <a:gd name="connsiteY3" fmla="*/ 194749 h 199961"/>
                    <a:gd name="connsiteX4" fmla="*/ 0 w 830474"/>
                    <a:gd name="connsiteY4" fmla="*/ 107642 h 199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474" h="199961">
                      <a:moveTo>
                        <a:pt x="0" y="107642"/>
                      </a:moveTo>
                      <a:cubicBezTo>
                        <a:pt x="131155" y="-17365"/>
                        <a:pt x="604315" y="-47306"/>
                        <a:pt x="829012" y="92167"/>
                      </a:cubicBezTo>
                      <a:cubicBezTo>
                        <a:pt x="830243" y="237098"/>
                        <a:pt x="826710" y="186383"/>
                        <a:pt x="830474" y="197067"/>
                      </a:cubicBezTo>
                      <a:cubicBezTo>
                        <a:pt x="536406" y="57043"/>
                        <a:pt x="200348" y="87425"/>
                        <a:pt x="6226" y="194749"/>
                      </a:cubicBezTo>
                      <a:cubicBezTo>
                        <a:pt x="3306" y="182447"/>
                        <a:pt x="387" y="249125"/>
                        <a:pt x="0" y="107642"/>
                      </a:cubicBezTo>
                      <a:close/>
                    </a:path>
                  </a:pathLst>
                </a:custGeom>
                <a:gradFill>
                  <a:gsLst>
                    <a:gs pos="92000">
                      <a:srgbClr val="E0E0E0"/>
                    </a:gs>
                    <a:gs pos="100000">
                      <a:srgbClr val="CACACA"/>
                    </a:gs>
                    <a:gs pos="0">
                      <a:srgbClr val="C0C0C0"/>
                    </a:gs>
                    <a:gs pos="30000">
                      <a:schemeClr val="bg1">
                        <a:lumMod val="95000"/>
                      </a:schemeClr>
                    </a:gs>
                    <a:gs pos="64000">
                      <a:schemeClr val="tx1">
                        <a:lumMod val="65000"/>
                        <a:lumOff val="35000"/>
                      </a:schemeClr>
                    </a:gs>
                    <a:gs pos="82000">
                      <a:schemeClr val="bg1">
                        <a:lumMod val="65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4" name="Rectangle 4"/>
                <p:cNvSpPr/>
                <p:nvPr/>
              </p:nvSpPr>
              <p:spPr>
                <a:xfrm>
                  <a:off x="3921744" y="1841887"/>
                  <a:ext cx="204276" cy="3036214"/>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204276"/>
                    <a:gd name="connsiteY0" fmla="*/ 70122 h 3010546"/>
                    <a:gd name="connsiteX1" fmla="*/ 204276 w 204276"/>
                    <a:gd name="connsiteY1" fmla="*/ 0 h 3010546"/>
                    <a:gd name="connsiteX2" fmla="*/ 195861 w 204276"/>
                    <a:gd name="connsiteY2" fmla="*/ 3001254 h 3010546"/>
                    <a:gd name="connsiteX3" fmla="*/ 2805 w 204276"/>
                    <a:gd name="connsiteY3" fmla="*/ 2905888 h 3010546"/>
                    <a:gd name="connsiteX4" fmla="*/ 0 w 204276"/>
                    <a:gd name="connsiteY4" fmla="*/ 70122 h 3010546"/>
                    <a:gd name="connsiteX0" fmla="*/ 0 w 204276"/>
                    <a:gd name="connsiteY0" fmla="*/ 70122 h 3032401"/>
                    <a:gd name="connsiteX1" fmla="*/ 204276 w 204276"/>
                    <a:gd name="connsiteY1" fmla="*/ 0 h 3032401"/>
                    <a:gd name="connsiteX2" fmla="*/ 195861 w 204276"/>
                    <a:gd name="connsiteY2" fmla="*/ 3001254 h 3032401"/>
                    <a:gd name="connsiteX3" fmla="*/ 2805 w 204276"/>
                    <a:gd name="connsiteY3" fmla="*/ 2905888 h 3032401"/>
                    <a:gd name="connsiteX4" fmla="*/ 0 w 204276"/>
                    <a:gd name="connsiteY4" fmla="*/ 70122 h 3032401"/>
                    <a:gd name="connsiteX0" fmla="*/ 0 w 204276"/>
                    <a:gd name="connsiteY0" fmla="*/ 70122 h 3036214"/>
                    <a:gd name="connsiteX1" fmla="*/ 204276 w 204276"/>
                    <a:gd name="connsiteY1" fmla="*/ 0 h 3036214"/>
                    <a:gd name="connsiteX2" fmla="*/ 195861 w 204276"/>
                    <a:gd name="connsiteY2" fmla="*/ 3001254 h 3036214"/>
                    <a:gd name="connsiteX3" fmla="*/ 2805 w 204276"/>
                    <a:gd name="connsiteY3" fmla="*/ 2905888 h 3036214"/>
                    <a:gd name="connsiteX4" fmla="*/ 0 w 204276"/>
                    <a:gd name="connsiteY4" fmla="*/ 70122 h 303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76" h="3036214">
                      <a:moveTo>
                        <a:pt x="0" y="70122"/>
                      </a:moveTo>
                      <a:cubicBezTo>
                        <a:pt x="58743" y="35528"/>
                        <a:pt x="131509" y="9349"/>
                        <a:pt x="204276" y="0"/>
                      </a:cubicBezTo>
                      <a:lnTo>
                        <a:pt x="195861" y="3001254"/>
                      </a:lnTo>
                      <a:cubicBezTo>
                        <a:pt x="89435" y="3076051"/>
                        <a:pt x="8253" y="3024629"/>
                        <a:pt x="2805" y="2905888"/>
                      </a:cubicBezTo>
                      <a:lnTo>
                        <a:pt x="0" y="70122"/>
                      </a:lnTo>
                      <a:close/>
                    </a:path>
                  </a:pathLst>
                </a:custGeom>
                <a:gradFill>
                  <a:gsLst>
                    <a:gs pos="98000">
                      <a:srgbClr val="FF0000"/>
                    </a:gs>
                    <a:gs pos="3000">
                      <a:srgbClr val="A20000"/>
                    </a:gs>
                  </a:gsLst>
                  <a:lin ang="1080000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5" name="Rectangle 4"/>
                <p:cNvSpPr/>
                <p:nvPr/>
              </p:nvSpPr>
              <p:spPr>
                <a:xfrm>
                  <a:off x="4117605" y="1815572"/>
                  <a:ext cx="439888" cy="3111331"/>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338911"/>
                    <a:gd name="connsiteY0" fmla="*/ 4333 h 3177487"/>
                    <a:gd name="connsiteX1" fmla="*/ 338911 w 338911"/>
                    <a:gd name="connsiteY1" fmla="*/ 144579 h 3177487"/>
                    <a:gd name="connsiteX2" fmla="*/ 333301 w 338911"/>
                    <a:gd name="connsiteY2" fmla="*/ 3171077 h 3177487"/>
                    <a:gd name="connsiteX3" fmla="*/ 137440 w 338911"/>
                    <a:gd name="connsiteY3" fmla="*/ 3050467 h 3177487"/>
                    <a:gd name="connsiteX4" fmla="*/ 0 w 338911"/>
                    <a:gd name="connsiteY4" fmla="*/ 4333 h 3177487"/>
                    <a:gd name="connsiteX0" fmla="*/ 0 w 434278"/>
                    <a:gd name="connsiteY0" fmla="*/ 14099 h 3187253"/>
                    <a:gd name="connsiteX1" fmla="*/ 434278 w 434278"/>
                    <a:gd name="connsiteY1" fmla="*/ 11295 h 3187253"/>
                    <a:gd name="connsiteX2" fmla="*/ 333301 w 434278"/>
                    <a:gd name="connsiteY2" fmla="*/ 3180843 h 3187253"/>
                    <a:gd name="connsiteX3" fmla="*/ 137440 w 434278"/>
                    <a:gd name="connsiteY3" fmla="*/ 3060233 h 3187253"/>
                    <a:gd name="connsiteX4" fmla="*/ 0 w 434278"/>
                    <a:gd name="connsiteY4" fmla="*/ 14099 h 3187253"/>
                    <a:gd name="connsiteX0" fmla="*/ 0 w 434278"/>
                    <a:gd name="connsiteY0" fmla="*/ 23525 h 3196679"/>
                    <a:gd name="connsiteX1" fmla="*/ 434278 w 434278"/>
                    <a:gd name="connsiteY1" fmla="*/ 20721 h 3196679"/>
                    <a:gd name="connsiteX2" fmla="*/ 333301 w 434278"/>
                    <a:gd name="connsiteY2" fmla="*/ 3190269 h 3196679"/>
                    <a:gd name="connsiteX3" fmla="*/ 137440 w 434278"/>
                    <a:gd name="connsiteY3" fmla="*/ 3069659 h 3196679"/>
                    <a:gd name="connsiteX4" fmla="*/ 0 w 434278"/>
                    <a:gd name="connsiteY4" fmla="*/ 23525 h 3196679"/>
                    <a:gd name="connsiteX0" fmla="*/ 0 w 434278"/>
                    <a:gd name="connsiteY0" fmla="*/ 25745 h 3198899"/>
                    <a:gd name="connsiteX1" fmla="*/ 434278 w 434278"/>
                    <a:gd name="connsiteY1" fmla="*/ 22941 h 3198899"/>
                    <a:gd name="connsiteX2" fmla="*/ 333301 w 434278"/>
                    <a:gd name="connsiteY2" fmla="*/ 3192489 h 3198899"/>
                    <a:gd name="connsiteX3" fmla="*/ 137440 w 434278"/>
                    <a:gd name="connsiteY3" fmla="*/ 3071879 h 3198899"/>
                    <a:gd name="connsiteX4" fmla="*/ 0 w 434278"/>
                    <a:gd name="connsiteY4" fmla="*/ 25745 h 3198899"/>
                    <a:gd name="connsiteX0" fmla="*/ 5610 w 439888"/>
                    <a:gd name="connsiteY0" fmla="*/ 25745 h 3197733"/>
                    <a:gd name="connsiteX1" fmla="*/ 439888 w 439888"/>
                    <a:gd name="connsiteY1" fmla="*/ 22941 h 3197733"/>
                    <a:gd name="connsiteX2" fmla="*/ 338911 w 439888"/>
                    <a:gd name="connsiteY2" fmla="*/ 3192489 h 3197733"/>
                    <a:gd name="connsiteX3" fmla="*/ 0 w 439888"/>
                    <a:gd name="connsiteY3" fmla="*/ 3055049 h 3197733"/>
                    <a:gd name="connsiteX4" fmla="*/ 5610 w 439888"/>
                    <a:gd name="connsiteY4" fmla="*/ 25745 h 3197733"/>
                    <a:gd name="connsiteX0" fmla="*/ 5610 w 439888"/>
                    <a:gd name="connsiteY0" fmla="*/ 25745 h 3196681"/>
                    <a:gd name="connsiteX1" fmla="*/ 439888 w 439888"/>
                    <a:gd name="connsiteY1" fmla="*/ 22941 h 3196681"/>
                    <a:gd name="connsiteX2" fmla="*/ 338911 w 439888"/>
                    <a:gd name="connsiteY2" fmla="*/ 3192489 h 3196681"/>
                    <a:gd name="connsiteX3" fmla="*/ 0 w 439888"/>
                    <a:gd name="connsiteY3" fmla="*/ 3032610 h 3196681"/>
                    <a:gd name="connsiteX4" fmla="*/ 5610 w 439888"/>
                    <a:gd name="connsiteY4" fmla="*/ 25745 h 3196681"/>
                    <a:gd name="connsiteX0" fmla="*/ 5610 w 439888"/>
                    <a:gd name="connsiteY0" fmla="*/ 25745 h 3088497"/>
                    <a:gd name="connsiteX1" fmla="*/ 439888 w 439888"/>
                    <a:gd name="connsiteY1" fmla="*/ 22941 h 3088497"/>
                    <a:gd name="connsiteX2" fmla="*/ 431473 w 439888"/>
                    <a:gd name="connsiteY2" fmla="*/ 3049438 h 3088497"/>
                    <a:gd name="connsiteX3" fmla="*/ 0 w 439888"/>
                    <a:gd name="connsiteY3" fmla="*/ 3032610 h 3088497"/>
                    <a:gd name="connsiteX4" fmla="*/ 5610 w 439888"/>
                    <a:gd name="connsiteY4" fmla="*/ 25745 h 3088497"/>
                    <a:gd name="connsiteX0" fmla="*/ 5610 w 439888"/>
                    <a:gd name="connsiteY0" fmla="*/ 25745 h 3107368"/>
                    <a:gd name="connsiteX1" fmla="*/ 439888 w 439888"/>
                    <a:gd name="connsiteY1" fmla="*/ 22941 h 3107368"/>
                    <a:gd name="connsiteX2" fmla="*/ 431473 w 439888"/>
                    <a:gd name="connsiteY2" fmla="*/ 3049438 h 3107368"/>
                    <a:gd name="connsiteX3" fmla="*/ 0 w 439888"/>
                    <a:gd name="connsiteY3" fmla="*/ 3032610 h 3107368"/>
                    <a:gd name="connsiteX4" fmla="*/ 5610 w 439888"/>
                    <a:gd name="connsiteY4" fmla="*/ 25745 h 3107368"/>
                    <a:gd name="connsiteX0" fmla="*/ 5610 w 439888"/>
                    <a:gd name="connsiteY0" fmla="*/ 25745 h 3105359"/>
                    <a:gd name="connsiteX1" fmla="*/ 439888 w 439888"/>
                    <a:gd name="connsiteY1" fmla="*/ 22941 h 3105359"/>
                    <a:gd name="connsiteX2" fmla="*/ 431473 w 439888"/>
                    <a:gd name="connsiteY2" fmla="*/ 3049438 h 3105359"/>
                    <a:gd name="connsiteX3" fmla="*/ 0 w 439888"/>
                    <a:gd name="connsiteY3" fmla="*/ 3032610 h 3105359"/>
                    <a:gd name="connsiteX4" fmla="*/ 5610 w 439888"/>
                    <a:gd name="connsiteY4" fmla="*/ 25745 h 3105359"/>
                    <a:gd name="connsiteX0" fmla="*/ 5610 w 439888"/>
                    <a:gd name="connsiteY0" fmla="*/ 25745 h 3100979"/>
                    <a:gd name="connsiteX1" fmla="*/ 439888 w 439888"/>
                    <a:gd name="connsiteY1" fmla="*/ 22941 h 3100979"/>
                    <a:gd name="connsiteX2" fmla="*/ 425863 w 439888"/>
                    <a:gd name="connsiteY2" fmla="*/ 3041023 h 3100979"/>
                    <a:gd name="connsiteX3" fmla="*/ 0 w 439888"/>
                    <a:gd name="connsiteY3" fmla="*/ 3032610 h 3100979"/>
                    <a:gd name="connsiteX4" fmla="*/ 5610 w 439888"/>
                    <a:gd name="connsiteY4" fmla="*/ 25745 h 3100979"/>
                    <a:gd name="connsiteX0" fmla="*/ 5610 w 439888"/>
                    <a:gd name="connsiteY0" fmla="*/ 25745 h 3108549"/>
                    <a:gd name="connsiteX1" fmla="*/ 439888 w 439888"/>
                    <a:gd name="connsiteY1" fmla="*/ 22941 h 3108549"/>
                    <a:gd name="connsiteX2" fmla="*/ 425863 w 439888"/>
                    <a:gd name="connsiteY2" fmla="*/ 3041023 h 3108549"/>
                    <a:gd name="connsiteX3" fmla="*/ 0 w 439888"/>
                    <a:gd name="connsiteY3" fmla="*/ 3032610 h 3108549"/>
                    <a:gd name="connsiteX4" fmla="*/ 5610 w 439888"/>
                    <a:gd name="connsiteY4" fmla="*/ 25745 h 3108549"/>
                    <a:gd name="connsiteX0" fmla="*/ 5610 w 439888"/>
                    <a:gd name="connsiteY0" fmla="*/ 25745 h 3108549"/>
                    <a:gd name="connsiteX1" fmla="*/ 439888 w 439888"/>
                    <a:gd name="connsiteY1" fmla="*/ 22941 h 3108549"/>
                    <a:gd name="connsiteX2" fmla="*/ 425863 w 439888"/>
                    <a:gd name="connsiteY2" fmla="*/ 3041023 h 3108549"/>
                    <a:gd name="connsiteX3" fmla="*/ 0 w 439888"/>
                    <a:gd name="connsiteY3" fmla="*/ 3032610 h 3108549"/>
                    <a:gd name="connsiteX4" fmla="*/ 5610 w 439888"/>
                    <a:gd name="connsiteY4" fmla="*/ 25745 h 3108549"/>
                    <a:gd name="connsiteX0" fmla="*/ 5610 w 439888"/>
                    <a:gd name="connsiteY0" fmla="*/ 25745 h 3109657"/>
                    <a:gd name="connsiteX1" fmla="*/ 439888 w 439888"/>
                    <a:gd name="connsiteY1" fmla="*/ 22941 h 3109657"/>
                    <a:gd name="connsiteX2" fmla="*/ 425863 w 439888"/>
                    <a:gd name="connsiteY2" fmla="*/ 3041023 h 3109657"/>
                    <a:gd name="connsiteX3" fmla="*/ 0 w 439888"/>
                    <a:gd name="connsiteY3" fmla="*/ 3032610 h 3109657"/>
                    <a:gd name="connsiteX4" fmla="*/ 5610 w 439888"/>
                    <a:gd name="connsiteY4" fmla="*/ 25745 h 3109657"/>
                    <a:gd name="connsiteX0" fmla="*/ 5610 w 439888"/>
                    <a:gd name="connsiteY0" fmla="*/ 25745 h 3103784"/>
                    <a:gd name="connsiteX1" fmla="*/ 439888 w 439888"/>
                    <a:gd name="connsiteY1" fmla="*/ 22941 h 3103784"/>
                    <a:gd name="connsiteX2" fmla="*/ 425863 w 439888"/>
                    <a:gd name="connsiteY2" fmla="*/ 3029803 h 3103784"/>
                    <a:gd name="connsiteX3" fmla="*/ 0 w 439888"/>
                    <a:gd name="connsiteY3" fmla="*/ 3032610 h 3103784"/>
                    <a:gd name="connsiteX4" fmla="*/ 5610 w 439888"/>
                    <a:gd name="connsiteY4" fmla="*/ 25745 h 3103784"/>
                    <a:gd name="connsiteX0" fmla="*/ 5610 w 439888"/>
                    <a:gd name="connsiteY0" fmla="*/ 25745 h 3111331"/>
                    <a:gd name="connsiteX1" fmla="*/ 439888 w 439888"/>
                    <a:gd name="connsiteY1" fmla="*/ 22941 h 3111331"/>
                    <a:gd name="connsiteX2" fmla="*/ 425863 w 439888"/>
                    <a:gd name="connsiteY2" fmla="*/ 3029803 h 3111331"/>
                    <a:gd name="connsiteX3" fmla="*/ 0 w 439888"/>
                    <a:gd name="connsiteY3" fmla="*/ 3032610 h 3111331"/>
                    <a:gd name="connsiteX4" fmla="*/ 5610 w 439888"/>
                    <a:gd name="connsiteY4" fmla="*/ 25745 h 31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8" h="3111331">
                      <a:moveTo>
                        <a:pt x="5610" y="25745"/>
                      </a:moveTo>
                      <a:cubicBezTo>
                        <a:pt x="75572" y="-14459"/>
                        <a:pt x="336267" y="-1369"/>
                        <a:pt x="439888" y="22941"/>
                      </a:cubicBezTo>
                      <a:lnTo>
                        <a:pt x="425863" y="3029803"/>
                      </a:lnTo>
                      <a:cubicBezTo>
                        <a:pt x="282973" y="3149478"/>
                        <a:pt x="58741" y="3126108"/>
                        <a:pt x="0" y="3032610"/>
                      </a:cubicBezTo>
                      <a:lnTo>
                        <a:pt x="5610" y="25745"/>
                      </a:lnTo>
                      <a:close/>
                    </a:path>
                  </a:pathLst>
                </a:custGeom>
                <a:gradFill>
                  <a:gsLst>
                    <a:gs pos="97917">
                      <a:srgbClr val="FF0000"/>
                    </a:gs>
                    <a:gs pos="0">
                      <a:srgbClr val="FF0000"/>
                    </a:gs>
                    <a:gs pos="49000">
                      <a:srgbClr val="A20000"/>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6" name="Rectangle 4"/>
                <p:cNvSpPr/>
                <p:nvPr/>
              </p:nvSpPr>
              <p:spPr>
                <a:xfrm flipH="1">
                  <a:off x="4541357" y="1841886"/>
                  <a:ext cx="209885" cy="3036464"/>
                </a:xfrm>
                <a:custGeom>
                  <a:avLst/>
                  <a:gdLst>
                    <a:gd name="connsiteX0" fmla="*/ 0 w 198666"/>
                    <a:gd name="connsiteY0" fmla="*/ 0 h 2956376"/>
                    <a:gd name="connsiteX1" fmla="*/ 198666 w 198666"/>
                    <a:gd name="connsiteY1" fmla="*/ 0 h 2956376"/>
                    <a:gd name="connsiteX2" fmla="*/ 198666 w 198666"/>
                    <a:gd name="connsiteY2" fmla="*/ 2956376 h 2956376"/>
                    <a:gd name="connsiteX3" fmla="*/ 0 w 198666"/>
                    <a:gd name="connsiteY3" fmla="*/ 2956376 h 2956376"/>
                    <a:gd name="connsiteX4" fmla="*/ 0 w 198666"/>
                    <a:gd name="connsiteY4" fmla="*/ 0 h 2956376"/>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0 w 209886"/>
                    <a:gd name="connsiteY0" fmla="*/ 78537 h 3034913"/>
                    <a:gd name="connsiteX1" fmla="*/ 209886 w 209886"/>
                    <a:gd name="connsiteY1" fmla="*/ 0 h 3034913"/>
                    <a:gd name="connsiteX2" fmla="*/ 198666 w 209886"/>
                    <a:gd name="connsiteY2" fmla="*/ 3034913 h 3034913"/>
                    <a:gd name="connsiteX3" fmla="*/ 0 w 209886"/>
                    <a:gd name="connsiteY3" fmla="*/ 3034913 h 3034913"/>
                    <a:gd name="connsiteX4" fmla="*/ 0 w 209886"/>
                    <a:gd name="connsiteY4" fmla="*/ 78537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5610 w 209886"/>
                    <a:gd name="connsiteY0" fmla="*/ 70122 h 3034913"/>
                    <a:gd name="connsiteX1" fmla="*/ 209886 w 209886"/>
                    <a:gd name="connsiteY1" fmla="*/ 0 h 3034913"/>
                    <a:gd name="connsiteX2" fmla="*/ 198666 w 209886"/>
                    <a:gd name="connsiteY2" fmla="*/ 3034913 h 3034913"/>
                    <a:gd name="connsiteX3" fmla="*/ 0 w 209886"/>
                    <a:gd name="connsiteY3" fmla="*/ 3034913 h 3034913"/>
                    <a:gd name="connsiteX4" fmla="*/ 5610 w 20988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34913"/>
                    <a:gd name="connsiteX1" fmla="*/ 204276 w 204276"/>
                    <a:gd name="connsiteY1" fmla="*/ 0 h 3034913"/>
                    <a:gd name="connsiteX2" fmla="*/ 193056 w 204276"/>
                    <a:gd name="connsiteY2" fmla="*/ 3034913 h 3034913"/>
                    <a:gd name="connsiteX3" fmla="*/ 8415 w 204276"/>
                    <a:gd name="connsiteY3" fmla="*/ 2922717 h 3034913"/>
                    <a:gd name="connsiteX4" fmla="*/ 0 w 204276"/>
                    <a:gd name="connsiteY4" fmla="*/ 70122 h 3034913"/>
                    <a:gd name="connsiteX0" fmla="*/ 0 w 204276"/>
                    <a:gd name="connsiteY0" fmla="*/ 70122 h 3026498"/>
                    <a:gd name="connsiteX1" fmla="*/ 204276 w 204276"/>
                    <a:gd name="connsiteY1" fmla="*/ 0 h 3026498"/>
                    <a:gd name="connsiteX2" fmla="*/ 198666 w 204276"/>
                    <a:gd name="connsiteY2" fmla="*/ 3026498 h 3026498"/>
                    <a:gd name="connsiteX3" fmla="*/ 8415 w 204276"/>
                    <a:gd name="connsiteY3" fmla="*/ 2922717 h 3026498"/>
                    <a:gd name="connsiteX4" fmla="*/ 0 w 204276"/>
                    <a:gd name="connsiteY4" fmla="*/ 70122 h 3026498"/>
                    <a:gd name="connsiteX0" fmla="*/ 0 w 204276"/>
                    <a:gd name="connsiteY0" fmla="*/ 70122 h 3034624"/>
                    <a:gd name="connsiteX1" fmla="*/ 204276 w 204276"/>
                    <a:gd name="connsiteY1" fmla="*/ 0 h 3034624"/>
                    <a:gd name="connsiteX2" fmla="*/ 198666 w 204276"/>
                    <a:gd name="connsiteY2" fmla="*/ 3026498 h 3034624"/>
                    <a:gd name="connsiteX3" fmla="*/ 8415 w 204276"/>
                    <a:gd name="connsiteY3" fmla="*/ 2922717 h 3034624"/>
                    <a:gd name="connsiteX4" fmla="*/ 0 w 204276"/>
                    <a:gd name="connsiteY4" fmla="*/ 70122 h 3034624"/>
                    <a:gd name="connsiteX0" fmla="*/ 0 w 204276"/>
                    <a:gd name="connsiteY0" fmla="*/ 70122 h 3032908"/>
                    <a:gd name="connsiteX1" fmla="*/ 204276 w 204276"/>
                    <a:gd name="connsiteY1" fmla="*/ 0 h 3032908"/>
                    <a:gd name="connsiteX2" fmla="*/ 198666 w 204276"/>
                    <a:gd name="connsiteY2" fmla="*/ 3026498 h 3032908"/>
                    <a:gd name="connsiteX3" fmla="*/ 2805 w 204276"/>
                    <a:gd name="connsiteY3" fmla="*/ 2905888 h 3032908"/>
                    <a:gd name="connsiteX4" fmla="*/ 0 w 204276"/>
                    <a:gd name="connsiteY4" fmla="*/ 70122 h 3032908"/>
                    <a:gd name="connsiteX0" fmla="*/ 0 w 204276"/>
                    <a:gd name="connsiteY0" fmla="*/ 70122 h 3010546"/>
                    <a:gd name="connsiteX1" fmla="*/ 204276 w 204276"/>
                    <a:gd name="connsiteY1" fmla="*/ 0 h 3010546"/>
                    <a:gd name="connsiteX2" fmla="*/ 195861 w 204276"/>
                    <a:gd name="connsiteY2" fmla="*/ 3001254 h 3010546"/>
                    <a:gd name="connsiteX3" fmla="*/ 2805 w 204276"/>
                    <a:gd name="connsiteY3" fmla="*/ 2905888 h 3010546"/>
                    <a:gd name="connsiteX4" fmla="*/ 0 w 204276"/>
                    <a:gd name="connsiteY4" fmla="*/ 70122 h 3010546"/>
                    <a:gd name="connsiteX0" fmla="*/ 0 w 204276"/>
                    <a:gd name="connsiteY0" fmla="*/ 70122 h 3032401"/>
                    <a:gd name="connsiteX1" fmla="*/ 204276 w 204276"/>
                    <a:gd name="connsiteY1" fmla="*/ 0 h 3032401"/>
                    <a:gd name="connsiteX2" fmla="*/ 195861 w 204276"/>
                    <a:gd name="connsiteY2" fmla="*/ 3001254 h 3032401"/>
                    <a:gd name="connsiteX3" fmla="*/ 2805 w 204276"/>
                    <a:gd name="connsiteY3" fmla="*/ 2905888 h 3032401"/>
                    <a:gd name="connsiteX4" fmla="*/ 0 w 204276"/>
                    <a:gd name="connsiteY4" fmla="*/ 70122 h 3032401"/>
                    <a:gd name="connsiteX0" fmla="*/ 0 w 204276"/>
                    <a:gd name="connsiteY0" fmla="*/ 70122 h 3036214"/>
                    <a:gd name="connsiteX1" fmla="*/ 204276 w 204276"/>
                    <a:gd name="connsiteY1" fmla="*/ 0 h 3036214"/>
                    <a:gd name="connsiteX2" fmla="*/ 195861 w 204276"/>
                    <a:gd name="connsiteY2" fmla="*/ 3001254 h 3036214"/>
                    <a:gd name="connsiteX3" fmla="*/ 2805 w 204276"/>
                    <a:gd name="connsiteY3" fmla="*/ 2905888 h 3036214"/>
                    <a:gd name="connsiteX4" fmla="*/ 0 w 204276"/>
                    <a:gd name="connsiteY4" fmla="*/ 70122 h 3036214"/>
                    <a:gd name="connsiteX0" fmla="*/ 0 w 195861"/>
                    <a:gd name="connsiteY0" fmla="*/ 72927 h 3039019"/>
                    <a:gd name="connsiteX1" fmla="*/ 179031 w 195861"/>
                    <a:gd name="connsiteY1" fmla="*/ 0 h 3039019"/>
                    <a:gd name="connsiteX2" fmla="*/ 195861 w 195861"/>
                    <a:gd name="connsiteY2" fmla="*/ 3004059 h 3039019"/>
                    <a:gd name="connsiteX3" fmla="*/ 2805 w 195861"/>
                    <a:gd name="connsiteY3" fmla="*/ 2908693 h 3039019"/>
                    <a:gd name="connsiteX4" fmla="*/ 0 w 195861"/>
                    <a:gd name="connsiteY4" fmla="*/ 72927 h 3039019"/>
                    <a:gd name="connsiteX0" fmla="*/ 0 w 209885"/>
                    <a:gd name="connsiteY0" fmla="*/ 72927 h 3039019"/>
                    <a:gd name="connsiteX1" fmla="*/ 193055 w 209885"/>
                    <a:gd name="connsiteY1" fmla="*/ 0 h 3039019"/>
                    <a:gd name="connsiteX2" fmla="*/ 209885 w 209885"/>
                    <a:gd name="connsiteY2" fmla="*/ 3004059 h 3039019"/>
                    <a:gd name="connsiteX3" fmla="*/ 16829 w 209885"/>
                    <a:gd name="connsiteY3" fmla="*/ 2908693 h 3039019"/>
                    <a:gd name="connsiteX4" fmla="*/ 0 w 209885"/>
                    <a:gd name="connsiteY4" fmla="*/ 72927 h 3039019"/>
                    <a:gd name="connsiteX0" fmla="*/ 0 w 209885"/>
                    <a:gd name="connsiteY0" fmla="*/ 72927 h 3036464"/>
                    <a:gd name="connsiteX1" fmla="*/ 193055 w 209885"/>
                    <a:gd name="connsiteY1" fmla="*/ 0 h 3036464"/>
                    <a:gd name="connsiteX2" fmla="*/ 209885 w 209885"/>
                    <a:gd name="connsiteY2" fmla="*/ 3004059 h 3036464"/>
                    <a:gd name="connsiteX3" fmla="*/ 14024 w 209885"/>
                    <a:gd name="connsiteY3" fmla="*/ 2897474 h 3036464"/>
                    <a:gd name="connsiteX4" fmla="*/ 0 w 209885"/>
                    <a:gd name="connsiteY4" fmla="*/ 72927 h 303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85" h="3036464">
                      <a:moveTo>
                        <a:pt x="0" y="72927"/>
                      </a:moveTo>
                      <a:cubicBezTo>
                        <a:pt x="58743" y="38333"/>
                        <a:pt x="120288" y="9349"/>
                        <a:pt x="193055" y="0"/>
                      </a:cubicBezTo>
                      <a:lnTo>
                        <a:pt x="209885" y="3004059"/>
                      </a:lnTo>
                      <a:cubicBezTo>
                        <a:pt x="103459" y="3078856"/>
                        <a:pt x="19472" y="3016215"/>
                        <a:pt x="14024" y="2897474"/>
                      </a:cubicBezTo>
                      <a:cubicBezTo>
                        <a:pt x="8414" y="1952219"/>
                        <a:pt x="5610" y="1018182"/>
                        <a:pt x="0" y="72927"/>
                      </a:cubicBezTo>
                      <a:close/>
                    </a:path>
                  </a:pathLst>
                </a:custGeom>
                <a:gradFill>
                  <a:gsLst>
                    <a:gs pos="98000">
                      <a:srgbClr val="FF0000"/>
                    </a:gs>
                    <a:gs pos="3000">
                      <a:srgbClr val="A20000"/>
                    </a:gs>
                  </a:gsLst>
                  <a:lin ang="1080000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7" name="Rectangle 10"/>
                <p:cNvSpPr/>
                <p:nvPr/>
              </p:nvSpPr>
              <p:spPr>
                <a:xfrm>
                  <a:off x="3925061" y="4764880"/>
                  <a:ext cx="812234" cy="1217867"/>
                </a:xfrm>
                <a:custGeom>
                  <a:avLst/>
                  <a:gdLst>
                    <a:gd name="connsiteX0" fmla="*/ 0 w 824141"/>
                    <a:gd name="connsiteY0" fmla="*/ 0 h 1219200"/>
                    <a:gd name="connsiteX1" fmla="*/ 824141 w 824141"/>
                    <a:gd name="connsiteY1" fmla="*/ 0 h 1219200"/>
                    <a:gd name="connsiteX2" fmla="*/ 824141 w 824141"/>
                    <a:gd name="connsiteY2" fmla="*/ 1219200 h 1219200"/>
                    <a:gd name="connsiteX3" fmla="*/ 0 w 824141"/>
                    <a:gd name="connsiteY3" fmla="*/ 1219200 h 1219200"/>
                    <a:gd name="connsiteX4" fmla="*/ 0 w 824141"/>
                    <a:gd name="connsiteY4" fmla="*/ 0 h 1219200"/>
                    <a:gd name="connsiteX0" fmla="*/ 0 w 824141"/>
                    <a:gd name="connsiteY0" fmla="*/ 0 h 1245394"/>
                    <a:gd name="connsiteX1" fmla="*/ 824141 w 824141"/>
                    <a:gd name="connsiteY1" fmla="*/ 26194 h 1245394"/>
                    <a:gd name="connsiteX2" fmla="*/ 824141 w 824141"/>
                    <a:gd name="connsiteY2" fmla="*/ 1245394 h 1245394"/>
                    <a:gd name="connsiteX3" fmla="*/ 0 w 824141"/>
                    <a:gd name="connsiteY3" fmla="*/ 1245394 h 1245394"/>
                    <a:gd name="connsiteX4" fmla="*/ 0 w 824141"/>
                    <a:gd name="connsiteY4" fmla="*/ 0 h 1245394"/>
                    <a:gd name="connsiteX0" fmla="*/ 0 w 824141"/>
                    <a:gd name="connsiteY0" fmla="*/ 0 h 1245394"/>
                    <a:gd name="connsiteX1" fmla="*/ 313565 w 824141"/>
                    <a:gd name="connsiteY1" fmla="*/ 7144 h 1245394"/>
                    <a:gd name="connsiteX2" fmla="*/ 824141 w 824141"/>
                    <a:gd name="connsiteY2" fmla="*/ 26194 h 1245394"/>
                    <a:gd name="connsiteX3" fmla="*/ 824141 w 824141"/>
                    <a:gd name="connsiteY3" fmla="*/ 1245394 h 1245394"/>
                    <a:gd name="connsiteX4" fmla="*/ 0 w 824141"/>
                    <a:gd name="connsiteY4" fmla="*/ 1245394 h 1245394"/>
                    <a:gd name="connsiteX5" fmla="*/ 0 w 824141"/>
                    <a:gd name="connsiteY5" fmla="*/ 0 h 1245394"/>
                    <a:gd name="connsiteX0" fmla="*/ 0 w 824141"/>
                    <a:gd name="connsiteY0" fmla="*/ 0 h 1245394"/>
                    <a:gd name="connsiteX1" fmla="*/ 313565 w 824141"/>
                    <a:gd name="connsiteY1" fmla="*/ 7144 h 1245394"/>
                    <a:gd name="connsiteX2" fmla="*/ 577884 w 824141"/>
                    <a:gd name="connsiteY2" fmla="*/ 14288 h 1245394"/>
                    <a:gd name="connsiteX3" fmla="*/ 824141 w 824141"/>
                    <a:gd name="connsiteY3" fmla="*/ 26194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313565 w 824141"/>
                    <a:gd name="connsiteY1" fmla="*/ 7144 h 1245394"/>
                    <a:gd name="connsiteX2" fmla="*/ 623127 w 824141"/>
                    <a:gd name="connsiteY2" fmla="*/ 73819 h 1245394"/>
                    <a:gd name="connsiteX3" fmla="*/ 824141 w 824141"/>
                    <a:gd name="connsiteY3" fmla="*/ 26194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313565 w 824141"/>
                    <a:gd name="connsiteY1" fmla="*/ 7144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9378 w 824141"/>
                    <a:gd name="connsiteY3" fmla="*/ 14287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0 w 824141"/>
                    <a:gd name="connsiteY5" fmla="*/ 1245394 h 1245394"/>
                    <a:gd name="connsiteX6" fmla="*/ 0 w 824141"/>
                    <a:gd name="connsiteY6" fmla="*/ 0 h 1245394"/>
                    <a:gd name="connsiteX0" fmla="*/ 0 w 824141"/>
                    <a:gd name="connsiteY0" fmla="*/ 0 h 1245394"/>
                    <a:gd name="connsiteX1" fmla="*/ 189740 w 824141"/>
                    <a:gd name="connsiteY1" fmla="*/ 73819 h 1245394"/>
                    <a:gd name="connsiteX2" fmla="*/ 623127 w 824141"/>
                    <a:gd name="connsiteY2" fmla="*/ 73819 h 1245394"/>
                    <a:gd name="connsiteX3" fmla="*/ 816997 w 824141"/>
                    <a:gd name="connsiteY3" fmla="*/ 4762 h 1245394"/>
                    <a:gd name="connsiteX4" fmla="*/ 824141 w 824141"/>
                    <a:gd name="connsiteY4" fmla="*/ 1245394 h 1245394"/>
                    <a:gd name="connsiteX5" fmla="*/ 323850 w 824141"/>
                    <a:gd name="connsiteY5" fmla="*/ 1200150 h 1245394"/>
                    <a:gd name="connsiteX6" fmla="*/ 0 w 824141"/>
                    <a:gd name="connsiteY6" fmla="*/ 0 h 1245394"/>
                    <a:gd name="connsiteX0" fmla="*/ 0 w 817002"/>
                    <a:gd name="connsiteY0" fmla="*/ 0 h 1200150"/>
                    <a:gd name="connsiteX1" fmla="*/ 189740 w 817002"/>
                    <a:gd name="connsiteY1" fmla="*/ 73819 h 1200150"/>
                    <a:gd name="connsiteX2" fmla="*/ 623127 w 817002"/>
                    <a:gd name="connsiteY2" fmla="*/ 73819 h 1200150"/>
                    <a:gd name="connsiteX3" fmla="*/ 816997 w 817002"/>
                    <a:gd name="connsiteY3" fmla="*/ 4762 h 1200150"/>
                    <a:gd name="connsiteX4" fmla="*/ 497910 w 817002"/>
                    <a:gd name="connsiteY4" fmla="*/ 1193006 h 1200150"/>
                    <a:gd name="connsiteX5" fmla="*/ 323850 w 817002"/>
                    <a:gd name="connsiteY5" fmla="*/ 1200150 h 1200150"/>
                    <a:gd name="connsiteX6" fmla="*/ 0 w 817002"/>
                    <a:gd name="connsiteY6" fmla="*/ 0 h 1200150"/>
                    <a:gd name="connsiteX0" fmla="*/ 0 w 817003"/>
                    <a:gd name="connsiteY0" fmla="*/ 0 h 1200150"/>
                    <a:gd name="connsiteX1" fmla="*/ 189740 w 817003"/>
                    <a:gd name="connsiteY1" fmla="*/ 73819 h 1200150"/>
                    <a:gd name="connsiteX2" fmla="*/ 623127 w 817003"/>
                    <a:gd name="connsiteY2" fmla="*/ 73819 h 1200150"/>
                    <a:gd name="connsiteX3" fmla="*/ 816997 w 817003"/>
                    <a:gd name="connsiteY3" fmla="*/ 4762 h 1200150"/>
                    <a:gd name="connsiteX4" fmla="*/ 497910 w 817003"/>
                    <a:gd name="connsiteY4" fmla="*/ 1193006 h 1200150"/>
                    <a:gd name="connsiteX5" fmla="*/ 323850 w 817003"/>
                    <a:gd name="connsiteY5" fmla="*/ 1200150 h 1200150"/>
                    <a:gd name="connsiteX6" fmla="*/ 0 w 817003"/>
                    <a:gd name="connsiteY6" fmla="*/ 0 h 1200150"/>
                    <a:gd name="connsiteX0" fmla="*/ 0 w 816997"/>
                    <a:gd name="connsiteY0" fmla="*/ 0 h 1200150"/>
                    <a:gd name="connsiteX1" fmla="*/ 189740 w 816997"/>
                    <a:gd name="connsiteY1" fmla="*/ 73819 h 1200150"/>
                    <a:gd name="connsiteX2" fmla="*/ 623127 w 816997"/>
                    <a:gd name="connsiteY2" fmla="*/ 73819 h 1200150"/>
                    <a:gd name="connsiteX3" fmla="*/ 816997 w 816997"/>
                    <a:gd name="connsiteY3" fmla="*/ 4762 h 1200150"/>
                    <a:gd name="connsiteX4" fmla="*/ 497910 w 816997"/>
                    <a:gd name="connsiteY4" fmla="*/ 1193006 h 1200150"/>
                    <a:gd name="connsiteX5" fmla="*/ 323850 w 816997"/>
                    <a:gd name="connsiteY5" fmla="*/ 1200150 h 1200150"/>
                    <a:gd name="connsiteX6" fmla="*/ 0 w 816997"/>
                    <a:gd name="connsiteY6" fmla="*/ 0 h 1200150"/>
                    <a:gd name="connsiteX0" fmla="*/ 0 w 816997"/>
                    <a:gd name="connsiteY0" fmla="*/ 0 h 1203072"/>
                    <a:gd name="connsiteX1" fmla="*/ 189740 w 816997"/>
                    <a:gd name="connsiteY1" fmla="*/ 73819 h 1203072"/>
                    <a:gd name="connsiteX2" fmla="*/ 623127 w 816997"/>
                    <a:gd name="connsiteY2" fmla="*/ 73819 h 1203072"/>
                    <a:gd name="connsiteX3" fmla="*/ 816997 w 816997"/>
                    <a:gd name="connsiteY3" fmla="*/ 4762 h 1203072"/>
                    <a:gd name="connsiteX4" fmla="*/ 497910 w 816997"/>
                    <a:gd name="connsiteY4" fmla="*/ 1193006 h 1203072"/>
                    <a:gd name="connsiteX5" fmla="*/ 323850 w 816997"/>
                    <a:gd name="connsiteY5" fmla="*/ 1200150 h 1203072"/>
                    <a:gd name="connsiteX6" fmla="*/ 0 w 816997"/>
                    <a:gd name="connsiteY6" fmla="*/ 0 h 120307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3127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6997"/>
                    <a:gd name="connsiteY0" fmla="*/ 0 h 1208342"/>
                    <a:gd name="connsiteX1" fmla="*/ 189740 w 816997"/>
                    <a:gd name="connsiteY1" fmla="*/ 73819 h 1208342"/>
                    <a:gd name="connsiteX2" fmla="*/ 620746 w 816997"/>
                    <a:gd name="connsiteY2" fmla="*/ 73819 h 1208342"/>
                    <a:gd name="connsiteX3" fmla="*/ 816997 w 816997"/>
                    <a:gd name="connsiteY3" fmla="*/ 4762 h 1208342"/>
                    <a:gd name="connsiteX4" fmla="*/ 497910 w 816997"/>
                    <a:gd name="connsiteY4" fmla="*/ 1193006 h 1208342"/>
                    <a:gd name="connsiteX5" fmla="*/ 323850 w 816997"/>
                    <a:gd name="connsiteY5" fmla="*/ 1200150 h 1208342"/>
                    <a:gd name="connsiteX6" fmla="*/ 0 w 816997"/>
                    <a:gd name="connsiteY6" fmla="*/ 0 h 1208342"/>
                    <a:gd name="connsiteX0" fmla="*/ 0 w 814616"/>
                    <a:gd name="connsiteY0" fmla="*/ 0 h 1217867"/>
                    <a:gd name="connsiteX1" fmla="*/ 187359 w 814616"/>
                    <a:gd name="connsiteY1" fmla="*/ 83344 h 1217867"/>
                    <a:gd name="connsiteX2" fmla="*/ 618365 w 814616"/>
                    <a:gd name="connsiteY2" fmla="*/ 83344 h 1217867"/>
                    <a:gd name="connsiteX3" fmla="*/ 814616 w 814616"/>
                    <a:gd name="connsiteY3" fmla="*/ 14287 h 1217867"/>
                    <a:gd name="connsiteX4" fmla="*/ 495529 w 814616"/>
                    <a:gd name="connsiteY4" fmla="*/ 1202531 h 1217867"/>
                    <a:gd name="connsiteX5" fmla="*/ 321469 w 814616"/>
                    <a:gd name="connsiteY5" fmla="*/ 1209675 h 1217867"/>
                    <a:gd name="connsiteX6" fmla="*/ 0 w 814616"/>
                    <a:gd name="connsiteY6" fmla="*/ 0 h 1217867"/>
                    <a:gd name="connsiteX0" fmla="*/ 0 w 812234"/>
                    <a:gd name="connsiteY0" fmla="*/ 0 h 1217867"/>
                    <a:gd name="connsiteX1" fmla="*/ 187359 w 812234"/>
                    <a:gd name="connsiteY1" fmla="*/ 83344 h 1217867"/>
                    <a:gd name="connsiteX2" fmla="*/ 618365 w 812234"/>
                    <a:gd name="connsiteY2" fmla="*/ 83344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87359 w 812234"/>
                    <a:gd name="connsiteY1" fmla="*/ 83344 h 1217867"/>
                    <a:gd name="connsiteX2" fmla="*/ 618365 w 812234"/>
                    <a:gd name="connsiteY2" fmla="*/ 83344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87359 w 812234"/>
                    <a:gd name="connsiteY1" fmla="*/ 83344 h 1217867"/>
                    <a:gd name="connsiteX2" fmla="*/ 618365 w 812234"/>
                    <a:gd name="connsiteY2" fmla="*/ 80963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 name="connsiteX0" fmla="*/ 0 w 812234"/>
                    <a:gd name="connsiteY0" fmla="*/ 0 h 1217867"/>
                    <a:gd name="connsiteX1" fmla="*/ 192122 w 812234"/>
                    <a:gd name="connsiteY1" fmla="*/ 80963 h 1217867"/>
                    <a:gd name="connsiteX2" fmla="*/ 618365 w 812234"/>
                    <a:gd name="connsiteY2" fmla="*/ 80963 h 1217867"/>
                    <a:gd name="connsiteX3" fmla="*/ 812234 w 812234"/>
                    <a:gd name="connsiteY3" fmla="*/ 2381 h 1217867"/>
                    <a:gd name="connsiteX4" fmla="*/ 495529 w 812234"/>
                    <a:gd name="connsiteY4" fmla="*/ 1202531 h 1217867"/>
                    <a:gd name="connsiteX5" fmla="*/ 321469 w 812234"/>
                    <a:gd name="connsiteY5" fmla="*/ 1209675 h 1217867"/>
                    <a:gd name="connsiteX6" fmla="*/ 0 w 812234"/>
                    <a:gd name="connsiteY6" fmla="*/ 0 h 121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34" h="1217867">
                      <a:moveTo>
                        <a:pt x="0" y="0"/>
                      </a:moveTo>
                      <a:cubicBezTo>
                        <a:pt x="56103" y="138906"/>
                        <a:pt x="116968" y="108745"/>
                        <a:pt x="192122" y="80963"/>
                      </a:cubicBezTo>
                      <a:cubicBezTo>
                        <a:pt x="343727" y="200026"/>
                        <a:pt x="485809" y="166688"/>
                        <a:pt x="618365" y="80963"/>
                      </a:cubicBezTo>
                      <a:cubicBezTo>
                        <a:pt x="695688" y="134938"/>
                        <a:pt x="777772" y="84137"/>
                        <a:pt x="812234" y="2381"/>
                      </a:cubicBezTo>
                      <a:cubicBezTo>
                        <a:pt x="756672" y="184150"/>
                        <a:pt x="503466" y="1177925"/>
                        <a:pt x="495529" y="1202531"/>
                      </a:cubicBezTo>
                      <a:cubicBezTo>
                        <a:pt x="430365" y="1221580"/>
                        <a:pt x="369964" y="1221581"/>
                        <a:pt x="321469" y="1209675"/>
                      </a:cubicBezTo>
                      <a:lnTo>
                        <a:pt x="0" y="0"/>
                      </a:lnTo>
                      <a:close/>
                    </a:path>
                  </a:pathLst>
                </a:custGeom>
                <a:gradFill>
                  <a:gsLst>
                    <a:gs pos="100000">
                      <a:srgbClr val="FABA86"/>
                    </a:gs>
                    <a:gs pos="0">
                      <a:schemeClr val="accent6">
                        <a:lumMod val="40000"/>
                        <a:lumOff val="60000"/>
                      </a:schemeClr>
                    </a:gs>
                    <a:gs pos="30000">
                      <a:srgbClr val="FDEDDF"/>
                    </a:gs>
                    <a:gs pos="59000">
                      <a:schemeClr val="accent6">
                        <a:lumMod val="40000"/>
                        <a:lumOff val="60000"/>
                      </a:schemeClr>
                    </a:gs>
                    <a:gs pos="77000">
                      <a:schemeClr val="accent6">
                        <a:lumMod val="60000"/>
                        <a:lumOff val="40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sp>
              <p:nvSpPr>
                <p:cNvPr id="28" name="Rectangle 13"/>
                <p:cNvSpPr/>
                <p:nvPr/>
              </p:nvSpPr>
              <p:spPr>
                <a:xfrm rot="243469">
                  <a:off x="4164025" y="5715055"/>
                  <a:ext cx="318320" cy="516146"/>
                </a:xfrm>
                <a:custGeom>
                  <a:avLst/>
                  <a:gdLst>
                    <a:gd name="connsiteX0" fmla="*/ 0 w 152400"/>
                    <a:gd name="connsiteY0" fmla="*/ 0 h 265652"/>
                    <a:gd name="connsiteX1" fmla="*/ 152400 w 152400"/>
                    <a:gd name="connsiteY1" fmla="*/ 0 h 265652"/>
                    <a:gd name="connsiteX2" fmla="*/ 152400 w 152400"/>
                    <a:gd name="connsiteY2" fmla="*/ 265652 h 265652"/>
                    <a:gd name="connsiteX3" fmla="*/ 0 w 152400"/>
                    <a:gd name="connsiteY3" fmla="*/ 265652 h 265652"/>
                    <a:gd name="connsiteX4" fmla="*/ 0 w 152400"/>
                    <a:gd name="connsiteY4" fmla="*/ 0 h 265652"/>
                    <a:gd name="connsiteX0" fmla="*/ 0 w 166687"/>
                    <a:gd name="connsiteY0" fmla="*/ 0 h 275177"/>
                    <a:gd name="connsiteX1" fmla="*/ 166687 w 166687"/>
                    <a:gd name="connsiteY1" fmla="*/ 9525 h 275177"/>
                    <a:gd name="connsiteX2" fmla="*/ 166687 w 166687"/>
                    <a:gd name="connsiteY2" fmla="*/ 275177 h 275177"/>
                    <a:gd name="connsiteX3" fmla="*/ 14287 w 166687"/>
                    <a:gd name="connsiteY3" fmla="*/ 275177 h 275177"/>
                    <a:gd name="connsiteX4" fmla="*/ 0 w 166687"/>
                    <a:gd name="connsiteY4" fmla="*/ 0 h 275177"/>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14287 w 171449"/>
                    <a:gd name="connsiteY3" fmla="*/ 282321 h 282321"/>
                    <a:gd name="connsiteX4" fmla="*/ 0 w 171449"/>
                    <a:gd name="connsiteY4" fmla="*/ 7144 h 282321"/>
                    <a:gd name="connsiteX0" fmla="*/ 0 w 171449"/>
                    <a:gd name="connsiteY0" fmla="*/ 7144 h 282321"/>
                    <a:gd name="connsiteX1" fmla="*/ 171449 w 171449"/>
                    <a:gd name="connsiteY1" fmla="*/ 0 h 282321"/>
                    <a:gd name="connsiteX2" fmla="*/ 166687 w 171449"/>
                    <a:gd name="connsiteY2" fmla="*/ 282321 h 282321"/>
                    <a:gd name="connsiteX3" fmla="*/ 57149 w 171449"/>
                    <a:gd name="connsiteY3" fmla="*/ 241839 h 282321"/>
                    <a:gd name="connsiteX4" fmla="*/ 0 w 171449"/>
                    <a:gd name="connsiteY4" fmla="*/ 7144 h 282321"/>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19062 w 171449"/>
                    <a:gd name="connsiteY2" fmla="*/ 234696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1449"/>
                    <a:gd name="connsiteY0" fmla="*/ 7144 h 241839"/>
                    <a:gd name="connsiteX1" fmla="*/ 171449 w 171449"/>
                    <a:gd name="connsiteY1" fmla="*/ 0 h 241839"/>
                    <a:gd name="connsiteX2" fmla="*/ 107156 w 171449"/>
                    <a:gd name="connsiteY2" fmla="*/ 237077 h 241839"/>
                    <a:gd name="connsiteX3" fmla="*/ 57149 w 171449"/>
                    <a:gd name="connsiteY3" fmla="*/ 241839 h 241839"/>
                    <a:gd name="connsiteX4" fmla="*/ 0 w 171449"/>
                    <a:gd name="connsiteY4" fmla="*/ 7144 h 241839"/>
                    <a:gd name="connsiteX0" fmla="*/ 0 w 176211"/>
                    <a:gd name="connsiteY0" fmla="*/ 4763 h 241839"/>
                    <a:gd name="connsiteX1" fmla="*/ 176211 w 176211"/>
                    <a:gd name="connsiteY1" fmla="*/ 0 h 241839"/>
                    <a:gd name="connsiteX2" fmla="*/ 111918 w 176211"/>
                    <a:gd name="connsiteY2" fmla="*/ 237077 h 241839"/>
                    <a:gd name="connsiteX3" fmla="*/ 61911 w 176211"/>
                    <a:gd name="connsiteY3" fmla="*/ 241839 h 241839"/>
                    <a:gd name="connsiteX4" fmla="*/ 0 w 176211"/>
                    <a:gd name="connsiteY4" fmla="*/ 4763 h 241839"/>
                    <a:gd name="connsiteX0" fmla="*/ 0 w 176211"/>
                    <a:gd name="connsiteY0" fmla="*/ 4763 h 237077"/>
                    <a:gd name="connsiteX1" fmla="*/ 176211 w 176211"/>
                    <a:gd name="connsiteY1" fmla="*/ 0 h 237077"/>
                    <a:gd name="connsiteX2" fmla="*/ 111918 w 176211"/>
                    <a:gd name="connsiteY2" fmla="*/ 237077 h 237077"/>
                    <a:gd name="connsiteX3" fmla="*/ 76983 w 176211"/>
                    <a:gd name="connsiteY3" fmla="*/ 236815 h 237077"/>
                    <a:gd name="connsiteX4" fmla="*/ 0 w 176211"/>
                    <a:gd name="connsiteY4" fmla="*/ 4763 h 237077"/>
                    <a:gd name="connsiteX0" fmla="*/ 0 w 176211"/>
                    <a:gd name="connsiteY0" fmla="*/ 4763 h 241136"/>
                    <a:gd name="connsiteX1" fmla="*/ 176211 w 176211"/>
                    <a:gd name="connsiteY1" fmla="*/ 0 h 241136"/>
                    <a:gd name="connsiteX2" fmla="*/ 111918 w 176211"/>
                    <a:gd name="connsiteY2" fmla="*/ 237077 h 241136"/>
                    <a:gd name="connsiteX3" fmla="*/ 76983 w 176211"/>
                    <a:gd name="connsiteY3" fmla="*/ 236815 h 241136"/>
                    <a:gd name="connsiteX4" fmla="*/ 0 w 176211"/>
                    <a:gd name="connsiteY4" fmla="*/ 4763 h 241136"/>
                    <a:gd name="connsiteX0" fmla="*/ 0 w 176211"/>
                    <a:gd name="connsiteY0" fmla="*/ 4763 h 244090"/>
                    <a:gd name="connsiteX1" fmla="*/ 176211 w 176211"/>
                    <a:gd name="connsiteY1" fmla="*/ 0 h 244090"/>
                    <a:gd name="connsiteX2" fmla="*/ 111918 w 176211"/>
                    <a:gd name="connsiteY2" fmla="*/ 237077 h 244090"/>
                    <a:gd name="connsiteX3" fmla="*/ 76983 w 176211"/>
                    <a:gd name="connsiteY3" fmla="*/ 236815 h 244090"/>
                    <a:gd name="connsiteX4" fmla="*/ 0 w 176211"/>
                    <a:gd name="connsiteY4" fmla="*/ 4763 h 244090"/>
                    <a:gd name="connsiteX0" fmla="*/ 0 w 176211"/>
                    <a:gd name="connsiteY0" fmla="*/ 4763 h 246928"/>
                    <a:gd name="connsiteX1" fmla="*/ 176211 w 176211"/>
                    <a:gd name="connsiteY1" fmla="*/ 0 h 246928"/>
                    <a:gd name="connsiteX2" fmla="*/ 111918 w 176211"/>
                    <a:gd name="connsiteY2" fmla="*/ 237077 h 246928"/>
                    <a:gd name="connsiteX3" fmla="*/ 76983 w 176211"/>
                    <a:gd name="connsiteY3" fmla="*/ 236815 h 246928"/>
                    <a:gd name="connsiteX4" fmla="*/ 0 w 176211"/>
                    <a:gd name="connsiteY4" fmla="*/ 4763 h 246928"/>
                    <a:gd name="connsiteX0" fmla="*/ 0 w 176211"/>
                    <a:gd name="connsiteY0" fmla="*/ 4763 h 246928"/>
                    <a:gd name="connsiteX1" fmla="*/ 176211 w 176211"/>
                    <a:gd name="connsiteY1" fmla="*/ 0 h 246928"/>
                    <a:gd name="connsiteX2" fmla="*/ 111918 w 176211"/>
                    <a:gd name="connsiteY2" fmla="*/ 237077 h 246928"/>
                    <a:gd name="connsiteX3" fmla="*/ 76983 w 176211"/>
                    <a:gd name="connsiteY3" fmla="*/ 236815 h 246928"/>
                    <a:gd name="connsiteX4" fmla="*/ 0 w 176211"/>
                    <a:gd name="connsiteY4" fmla="*/ 4763 h 246928"/>
                    <a:gd name="connsiteX0" fmla="*/ 0 w 176211"/>
                    <a:gd name="connsiteY0" fmla="*/ 4763 h 247724"/>
                    <a:gd name="connsiteX1" fmla="*/ 176211 w 176211"/>
                    <a:gd name="connsiteY1" fmla="*/ 0 h 247724"/>
                    <a:gd name="connsiteX2" fmla="*/ 111918 w 176211"/>
                    <a:gd name="connsiteY2" fmla="*/ 237077 h 247724"/>
                    <a:gd name="connsiteX3" fmla="*/ 76983 w 176211"/>
                    <a:gd name="connsiteY3" fmla="*/ 236815 h 247724"/>
                    <a:gd name="connsiteX4" fmla="*/ 0 w 176211"/>
                    <a:gd name="connsiteY4" fmla="*/ 4763 h 247724"/>
                    <a:gd name="connsiteX0" fmla="*/ 0 w 178592"/>
                    <a:gd name="connsiteY0" fmla="*/ 4763 h 247724"/>
                    <a:gd name="connsiteX1" fmla="*/ 178592 w 178592"/>
                    <a:gd name="connsiteY1" fmla="*/ 0 h 247724"/>
                    <a:gd name="connsiteX2" fmla="*/ 114299 w 178592"/>
                    <a:gd name="connsiteY2" fmla="*/ 237077 h 247724"/>
                    <a:gd name="connsiteX3" fmla="*/ 79364 w 178592"/>
                    <a:gd name="connsiteY3" fmla="*/ 236815 h 247724"/>
                    <a:gd name="connsiteX4" fmla="*/ 0 w 178592"/>
                    <a:gd name="connsiteY4" fmla="*/ 4763 h 247724"/>
                    <a:gd name="connsiteX0" fmla="*/ 0 w 173830"/>
                    <a:gd name="connsiteY0" fmla="*/ 4763 h 247724"/>
                    <a:gd name="connsiteX1" fmla="*/ 173830 w 173830"/>
                    <a:gd name="connsiteY1" fmla="*/ 0 h 247724"/>
                    <a:gd name="connsiteX2" fmla="*/ 114299 w 173830"/>
                    <a:gd name="connsiteY2" fmla="*/ 237077 h 247724"/>
                    <a:gd name="connsiteX3" fmla="*/ 79364 w 173830"/>
                    <a:gd name="connsiteY3" fmla="*/ 236815 h 247724"/>
                    <a:gd name="connsiteX4" fmla="*/ 0 w 173830"/>
                    <a:gd name="connsiteY4" fmla="*/ 4763 h 247724"/>
                    <a:gd name="connsiteX0" fmla="*/ 0 w 173830"/>
                    <a:gd name="connsiteY0" fmla="*/ 4763 h 247724"/>
                    <a:gd name="connsiteX1" fmla="*/ 173830 w 173830"/>
                    <a:gd name="connsiteY1" fmla="*/ 0 h 247724"/>
                    <a:gd name="connsiteX2" fmla="*/ 114299 w 173830"/>
                    <a:gd name="connsiteY2" fmla="*/ 237077 h 247724"/>
                    <a:gd name="connsiteX3" fmla="*/ 79364 w 173830"/>
                    <a:gd name="connsiteY3" fmla="*/ 236815 h 247724"/>
                    <a:gd name="connsiteX4" fmla="*/ 0 w 173830"/>
                    <a:gd name="connsiteY4" fmla="*/ 4763 h 247724"/>
                    <a:gd name="connsiteX0" fmla="*/ 0 w 173830"/>
                    <a:gd name="connsiteY0" fmla="*/ 4763 h 246471"/>
                    <a:gd name="connsiteX1" fmla="*/ 173830 w 173830"/>
                    <a:gd name="connsiteY1" fmla="*/ 0 h 246471"/>
                    <a:gd name="connsiteX2" fmla="*/ 114299 w 173830"/>
                    <a:gd name="connsiteY2" fmla="*/ 237077 h 246471"/>
                    <a:gd name="connsiteX3" fmla="*/ 72220 w 173830"/>
                    <a:gd name="connsiteY3" fmla="*/ 234434 h 246471"/>
                    <a:gd name="connsiteX4" fmla="*/ 0 w 173830"/>
                    <a:gd name="connsiteY4" fmla="*/ 4763 h 246471"/>
                    <a:gd name="connsiteX0" fmla="*/ 0 w 173830"/>
                    <a:gd name="connsiteY0" fmla="*/ 4763 h 245342"/>
                    <a:gd name="connsiteX1" fmla="*/ 173830 w 173830"/>
                    <a:gd name="connsiteY1" fmla="*/ 0 h 245342"/>
                    <a:gd name="connsiteX2" fmla="*/ 111917 w 173830"/>
                    <a:gd name="connsiteY2" fmla="*/ 234695 h 245342"/>
                    <a:gd name="connsiteX3" fmla="*/ 72220 w 173830"/>
                    <a:gd name="connsiteY3" fmla="*/ 234434 h 245342"/>
                    <a:gd name="connsiteX4" fmla="*/ 0 w 173830"/>
                    <a:gd name="connsiteY4" fmla="*/ 4763 h 245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0" h="245342">
                      <a:moveTo>
                        <a:pt x="0" y="4763"/>
                      </a:moveTo>
                      <a:cubicBezTo>
                        <a:pt x="52388" y="14289"/>
                        <a:pt x="104773" y="21431"/>
                        <a:pt x="173830" y="0"/>
                      </a:cubicBezTo>
                      <a:cubicBezTo>
                        <a:pt x="141287" y="96487"/>
                        <a:pt x="127792" y="192976"/>
                        <a:pt x="111917" y="234695"/>
                      </a:cubicBezTo>
                      <a:cubicBezTo>
                        <a:pt x="100273" y="246514"/>
                        <a:pt x="88628" y="251189"/>
                        <a:pt x="72220" y="234434"/>
                      </a:cubicBezTo>
                      <a:lnTo>
                        <a:pt x="0" y="4763"/>
                      </a:lnTo>
                      <a:close/>
                    </a:path>
                  </a:pathLst>
                </a:custGeom>
                <a:gradFill>
                  <a:gsLst>
                    <a:gs pos="100000">
                      <a:schemeClr val="tx1">
                        <a:lumMod val="85000"/>
                        <a:lumOff val="15000"/>
                      </a:schemeClr>
                    </a:gs>
                    <a:gs pos="0">
                      <a:schemeClr val="tx1">
                        <a:lumMod val="75000"/>
                        <a:lumOff val="25000"/>
                      </a:schemeClr>
                    </a:gs>
                    <a:gs pos="41000">
                      <a:schemeClr val="bg1">
                        <a:lumMod val="65000"/>
                      </a:schemeClr>
                    </a:gs>
                  </a:gsLst>
                  <a:lin ang="0" scaled="1"/>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i="1" dirty="0">
                    <a:solidFill>
                      <a:prstClr val="white"/>
                    </a:solidFill>
                    <a:latin typeface="Arial"/>
                    <a:cs typeface="Arial"/>
                  </a:endParaRPr>
                </a:p>
              </p:txBody>
            </p:sp>
          </p:grpSp>
          <p:pic>
            <p:nvPicPr>
              <p:cNvPr id="17" name="Picture 16"/>
              <p:cNvPicPr>
                <a:picLocks noChangeAspect="1"/>
              </p:cNvPicPr>
              <p:nvPr/>
            </p:nvPicPr>
            <p:blipFill>
              <a:blip r:embed="rId7" cstate="print">
                <a:biLevel thresh="75000"/>
                <a:extLst>
                  <a:ext uri="{BEBA8EAE-BF5A-486C-A8C5-ECC9F3942E4B}">
                    <a14:imgProps xmlns:a14="http://schemas.microsoft.com/office/drawing/2010/main">
                      <a14:imgLayer r:embed="rId8">
                        <a14:imgEffect>
                          <a14:brightnessContrast bright="71000" contrast="-100000"/>
                        </a14:imgEffect>
                      </a14:imgLayer>
                    </a14:imgProps>
                  </a:ext>
                  <a:ext uri="{28A0092B-C50C-407E-A947-70E740481C1C}">
                    <a14:useLocalDpi xmlns:a14="http://schemas.microsoft.com/office/drawing/2010/main" val="0"/>
                  </a:ext>
                </a:extLst>
              </a:blip>
              <a:stretch>
                <a:fillRect/>
              </a:stretch>
            </p:blipFill>
            <p:spPr>
              <a:xfrm>
                <a:off x="733971" y="2905141"/>
                <a:ext cx="1306725" cy="481054"/>
              </a:xfrm>
              <a:prstGeom prst="rect">
                <a:avLst/>
              </a:prstGeom>
            </p:spPr>
          </p:pic>
        </p:grpSp>
        <p:sp>
          <p:nvSpPr>
            <p:cNvPr id="2" name="Oval 1"/>
            <p:cNvSpPr/>
            <p:nvPr/>
          </p:nvSpPr>
          <p:spPr bwMode="auto">
            <a:xfrm>
              <a:off x="2602569" y="3727415"/>
              <a:ext cx="1624554" cy="612937"/>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5000" b="0"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621426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3"/>
                                        </p:tgtEl>
                                        <p:attrNameLst>
                                          <p:attrName>r</p:attrName>
                                        </p:attrNameLst>
                                      </p:cBhvr>
                                    </p:animRot>
                                    <p:animRot by="-240000">
                                      <p:cBhvr>
                                        <p:cTn id="30" dur="200" fill="hold">
                                          <p:stCondLst>
                                            <p:cond delay="200"/>
                                          </p:stCondLst>
                                        </p:cTn>
                                        <p:tgtEl>
                                          <p:spTgt spid="3"/>
                                        </p:tgtEl>
                                        <p:attrNameLst>
                                          <p:attrName>r</p:attrName>
                                        </p:attrNameLst>
                                      </p:cBhvr>
                                    </p:animRot>
                                    <p:animRot by="240000">
                                      <p:cBhvr>
                                        <p:cTn id="31" dur="200" fill="hold">
                                          <p:stCondLst>
                                            <p:cond delay="400"/>
                                          </p:stCondLst>
                                        </p:cTn>
                                        <p:tgtEl>
                                          <p:spTgt spid="3"/>
                                        </p:tgtEl>
                                        <p:attrNameLst>
                                          <p:attrName>r</p:attrName>
                                        </p:attrNameLst>
                                      </p:cBhvr>
                                    </p:animRot>
                                    <p:animRot by="-240000">
                                      <p:cBhvr>
                                        <p:cTn id="32" dur="200" fill="hold">
                                          <p:stCondLst>
                                            <p:cond delay="600"/>
                                          </p:stCondLst>
                                        </p:cTn>
                                        <p:tgtEl>
                                          <p:spTgt spid="3"/>
                                        </p:tgtEl>
                                        <p:attrNameLst>
                                          <p:attrName>r</p:attrName>
                                        </p:attrNameLst>
                                      </p:cBhvr>
                                    </p:animRot>
                                    <p:animRot by="120000">
                                      <p:cBhvr>
                                        <p:cTn id="33" dur="200" fill="hold">
                                          <p:stCondLst>
                                            <p:cond delay="800"/>
                                          </p:stCondLst>
                                        </p:cTn>
                                        <p:tgtEl>
                                          <p:spTgt spid="3"/>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9" presetClass="emph" presetSubtype="0" nodeType="clickEffect">
                                  <p:stCondLst>
                                    <p:cond delay="0"/>
                                  </p:stCondLst>
                                  <p:childTnLst>
                                    <p:set>
                                      <p:cBhvr>
                                        <p:cTn id="37" dur="indefinite"/>
                                        <p:tgtEl>
                                          <p:spTgt spid="3"/>
                                        </p:tgtEl>
                                        <p:attrNameLst>
                                          <p:attrName>style.opacity</p:attrName>
                                        </p:attrNameLst>
                                      </p:cBhvr>
                                      <p:to>
                                        <p:strVal val="0.5"/>
                                      </p:to>
                                    </p:set>
                                    <p:animEffect filter="image" prLst="opacity: 0.5">
                                      <p:cBhvr rctx="IE">
                                        <p:cTn id="38"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DCBECB8C-1B7A-4B4F-8ECC-4E993A4CADE2}"/>
              </a:ext>
            </a:extLst>
          </p:cNvPr>
          <p:cNvSpPr txBox="1">
            <a:spLocks noChangeArrowheads="1"/>
          </p:cNvSpPr>
          <p:nvPr/>
        </p:nvSpPr>
        <p:spPr bwMode="auto">
          <a:xfrm>
            <a:off x="-1036944" y="368755"/>
            <a:ext cx="7903187" cy="63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82500" lnSpcReduction="20000"/>
          </a:bodyPr>
          <a:lstStyle>
            <a:lvl1pPr algn="ctr" rtl="0" fontAlgn="base">
              <a:spcBef>
                <a:spcPct val="0"/>
              </a:spcBef>
              <a:spcAft>
                <a:spcPct val="0"/>
              </a:spcAft>
              <a:defRPr sz="4500" b="1" i="1" kern="1200">
                <a:solidFill>
                  <a:schemeClr val="tx1"/>
                </a:solidFill>
                <a:latin typeface="+mj-lt"/>
                <a:ea typeface="+mj-ea"/>
                <a:cs typeface="+mj-cs"/>
                <a:sym typeface="Arial" panose="020B0604020202020204" pitchFamily="34" charset="0"/>
              </a:defRPr>
            </a:lvl1pPr>
            <a:lvl2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2pPr>
            <a:lvl3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3pPr>
            <a:lvl4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4pPr>
            <a:lvl5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5pPr>
            <a:lvl6pPr marL="3429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6pPr>
            <a:lvl7pPr marL="6858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7pPr>
            <a:lvl8pPr marL="10287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8pPr>
            <a:lvl9pPr marL="13716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9pPr>
          </a:lstStyle>
          <a:p>
            <a:pPr latinLnBrk="0">
              <a:lnSpc>
                <a:spcPct val="150000"/>
              </a:lnSpc>
              <a:spcBef>
                <a:spcPct val="20000"/>
              </a:spcBef>
              <a:buClr>
                <a:srgbClr val="FF0000"/>
              </a:buClr>
              <a:buSzPct val="120000"/>
            </a:pPr>
            <a:r>
              <a:rPr lang="en-US" altLang="ko-KR" sz="3600"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What is an “introduction”?</a:t>
            </a:r>
          </a:p>
        </p:txBody>
      </p:sp>
      <p:sp>
        <p:nvSpPr>
          <p:cNvPr id="18" name="Content Placeholder 2">
            <a:extLst>
              <a:ext uri="{FF2B5EF4-FFF2-40B4-BE49-F238E27FC236}">
                <a16:creationId xmlns:a16="http://schemas.microsoft.com/office/drawing/2014/main" id="{98E8C333-2785-4DA9-8529-1EE4DAAAB30B}"/>
              </a:ext>
            </a:extLst>
          </p:cNvPr>
          <p:cNvSpPr txBox="1">
            <a:spLocks/>
          </p:cNvSpPr>
          <p:nvPr/>
        </p:nvSpPr>
        <p:spPr bwMode="auto">
          <a:xfrm>
            <a:off x="2466973" y="3391720"/>
            <a:ext cx="6953380" cy="681354"/>
          </a:xfrm>
          <a:prstGeom prst="rect">
            <a:avLst/>
          </a:prstGeom>
          <a:solidFill>
            <a:srgbClr val="FFC000"/>
          </a:solidFill>
          <a:ln/>
          <a:extLst/>
        </p:spPr>
        <p:style>
          <a:lnRef idx="0">
            <a:schemeClr val="accent5"/>
          </a:lnRef>
          <a:fillRef idx="3">
            <a:schemeClr val="accent5"/>
          </a:fillRef>
          <a:effectRef idx="3">
            <a:schemeClr val="accent5"/>
          </a:effectRef>
          <a:fontRef idx="minor">
            <a:schemeClr val="lt1"/>
          </a:fontRef>
        </p:style>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latinLnBrk="0">
              <a:buClr>
                <a:srgbClr val="FF0000"/>
              </a:buClr>
              <a:buSzPct val="130000"/>
              <a:buFont typeface="Webdings" panose="05030102010509060703" pitchFamily="18" charset="2"/>
              <a:buChar char=""/>
            </a:pPr>
            <a:r>
              <a:rPr lang="en-US" altLang="ko-KR" sz="1800" dirty="0">
                <a:latin typeface="Comic Sans MS (Body)"/>
              </a:rPr>
              <a:t>What happens If the readers reach the end of the introduction and do not find out the main tips? </a:t>
            </a:r>
            <a:endParaRPr lang="en-US" sz="1800" dirty="0">
              <a:latin typeface="Comic Sans MS (Body)"/>
            </a:endParaRPr>
          </a:p>
        </p:txBody>
      </p:sp>
      <p:sp>
        <p:nvSpPr>
          <p:cNvPr id="20" name="Rectangle 19">
            <a:extLst>
              <a:ext uri="{FF2B5EF4-FFF2-40B4-BE49-F238E27FC236}">
                <a16:creationId xmlns:a16="http://schemas.microsoft.com/office/drawing/2014/main" id="{A428E329-5509-4D4B-BE62-CF993988C892}"/>
              </a:ext>
            </a:extLst>
          </p:cNvPr>
          <p:cNvSpPr/>
          <p:nvPr/>
        </p:nvSpPr>
        <p:spPr>
          <a:xfrm>
            <a:off x="1835416" y="1573768"/>
            <a:ext cx="6369051" cy="369332"/>
          </a:xfrm>
          <a:prstGeom prst="rect">
            <a:avLst/>
          </a:prstGeom>
        </p:spPr>
        <p:txBody>
          <a:bodyPr wrap="none">
            <a:spAutoFit/>
          </a:bodyPr>
          <a:lstStyle/>
          <a:p>
            <a:r>
              <a:rPr lang="en-US" dirty="0">
                <a:latin typeface="Comic Sans MS (Body)"/>
              </a:rPr>
              <a:t>The </a:t>
            </a:r>
            <a:r>
              <a:rPr lang="en-US" b="1" dirty="0">
                <a:solidFill>
                  <a:srgbClr val="00B050"/>
                </a:solidFill>
                <a:latin typeface="Comic Sans MS (Body)"/>
              </a:rPr>
              <a:t>introduction</a:t>
            </a:r>
            <a:r>
              <a:rPr lang="en-US" dirty="0">
                <a:latin typeface="Comic Sans MS (Body)"/>
              </a:rPr>
              <a:t> is precisely an outline of your research. </a:t>
            </a:r>
          </a:p>
        </p:txBody>
      </p:sp>
      <p:pic>
        <p:nvPicPr>
          <p:cNvPr id="21" name="object 7">
            <a:extLst>
              <a:ext uri="{FF2B5EF4-FFF2-40B4-BE49-F238E27FC236}">
                <a16:creationId xmlns:a16="http://schemas.microsoft.com/office/drawing/2014/main" id="{88DF4793-9E60-4CDC-8294-C15871007D29}"/>
              </a:ext>
            </a:extLst>
          </p:cNvPr>
          <p:cNvPicPr/>
          <p:nvPr/>
        </p:nvPicPr>
        <p:blipFill>
          <a:blip r:embed="rId3" cstate="print"/>
          <a:stretch>
            <a:fillRect/>
          </a:stretch>
        </p:blipFill>
        <p:spPr>
          <a:xfrm>
            <a:off x="9934575" y="162517"/>
            <a:ext cx="2069705" cy="14740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Graphic 21" descr="Bullseye">
            <a:extLst>
              <a:ext uri="{FF2B5EF4-FFF2-40B4-BE49-F238E27FC236}">
                <a16:creationId xmlns:a16="http://schemas.microsoft.com/office/drawing/2014/main" id="{918F947E-2029-4ED7-B4BD-B7A171AAE4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6822" y="1590256"/>
            <a:ext cx="352844" cy="352844"/>
          </a:xfrm>
          <a:prstGeom prst="rect">
            <a:avLst/>
          </a:prstGeom>
        </p:spPr>
      </p:pic>
      <p:sp>
        <p:nvSpPr>
          <p:cNvPr id="23" name="Rectangle 22">
            <a:extLst>
              <a:ext uri="{FF2B5EF4-FFF2-40B4-BE49-F238E27FC236}">
                <a16:creationId xmlns:a16="http://schemas.microsoft.com/office/drawing/2014/main" id="{7D9B874B-0801-4D17-85F2-FC5653D7ECA8}"/>
              </a:ext>
            </a:extLst>
          </p:cNvPr>
          <p:cNvSpPr/>
          <p:nvPr/>
        </p:nvSpPr>
        <p:spPr>
          <a:xfrm>
            <a:off x="1835416" y="2417882"/>
            <a:ext cx="9781024" cy="369332"/>
          </a:xfrm>
          <a:prstGeom prst="rect">
            <a:avLst/>
          </a:prstGeom>
        </p:spPr>
        <p:txBody>
          <a:bodyPr wrap="square">
            <a:spAutoFit/>
          </a:bodyPr>
          <a:lstStyle/>
          <a:p>
            <a:r>
              <a:rPr lang="en-US" dirty="0">
                <a:latin typeface="Comic Sans MS (Body)"/>
              </a:rPr>
              <a:t>Present your research framework in a clear, concise, appealing, and well-organized way!</a:t>
            </a:r>
          </a:p>
        </p:txBody>
      </p:sp>
      <p:pic>
        <p:nvPicPr>
          <p:cNvPr id="24" name="Graphic 23" descr="Bullseye">
            <a:extLst>
              <a:ext uri="{FF2B5EF4-FFF2-40B4-BE49-F238E27FC236}">
                <a16:creationId xmlns:a16="http://schemas.microsoft.com/office/drawing/2014/main" id="{F763B06A-B71E-4155-9C4B-203BCF0D519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6822" y="2398093"/>
            <a:ext cx="352844" cy="352844"/>
          </a:xfrm>
          <a:prstGeom prst="rect">
            <a:avLst/>
          </a:prstGeom>
        </p:spPr>
      </p:pic>
      <p:grpSp>
        <p:nvGrpSpPr>
          <p:cNvPr id="25" name="Group 24">
            <a:extLst>
              <a:ext uri="{FF2B5EF4-FFF2-40B4-BE49-F238E27FC236}">
                <a16:creationId xmlns:a16="http://schemas.microsoft.com/office/drawing/2014/main" id="{4374B9E3-5340-4C86-A0AD-9297499FCC0D}"/>
              </a:ext>
            </a:extLst>
          </p:cNvPr>
          <p:cNvGrpSpPr/>
          <p:nvPr/>
        </p:nvGrpSpPr>
        <p:grpSpPr>
          <a:xfrm>
            <a:off x="865631" y="3962400"/>
            <a:ext cx="1435225" cy="2285013"/>
            <a:chOff x="1759667" y="3895450"/>
            <a:chExt cx="1162050" cy="1954689"/>
          </a:xfrm>
        </p:grpSpPr>
        <p:pic>
          <p:nvPicPr>
            <p:cNvPr id="26" name="Picture 25">
              <a:extLst>
                <a:ext uri="{FF2B5EF4-FFF2-40B4-BE49-F238E27FC236}">
                  <a16:creationId xmlns:a16="http://schemas.microsoft.com/office/drawing/2014/main" id="{E4505914-90CA-41A0-92F6-091FCADEF380}"/>
                </a:ext>
              </a:extLst>
            </p:cNvPr>
            <p:cNvPicPr>
              <a:picLocks noChangeAspect="1"/>
            </p:cNvPicPr>
            <p:nvPr/>
          </p:nvPicPr>
          <p:blipFill rotWithShape="1">
            <a:blip r:embed="rId6">
              <a:clrChange>
                <a:clrFrom>
                  <a:srgbClr val="DDDCDA"/>
                </a:clrFrom>
                <a:clrTo>
                  <a:srgbClr val="DDDCDA">
                    <a:alpha val="0"/>
                  </a:srgbClr>
                </a:clrTo>
              </a:clrChange>
              <a:extLst>
                <a:ext uri="{28A0092B-C50C-407E-A947-70E740481C1C}">
                  <a14:useLocalDpi xmlns:a14="http://schemas.microsoft.com/office/drawing/2010/main" val="0"/>
                </a:ext>
              </a:extLst>
            </a:blip>
            <a:srcRect l="17808" r="37828"/>
            <a:stretch/>
          </p:blipFill>
          <p:spPr>
            <a:xfrm>
              <a:off x="1759667" y="4107064"/>
              <a:ext cx="1162050" cy="1743075"/>
            </a:xfrm>
            <a:prstGeom prst="rect">
              <a:avLst/>
            </a:prstGeom>
          </p:spPr>
        </p:pic>
        <p:pic>
          <p:nvPicPr>
            <p:cNvPr id="27" name="Picture 26">
              <a:extLst>
                <a:ext uri="{FF2B5EF4-FFF2-40B4-BE49-F238E27FC236}">
                  <a16:creationId xmlns:a16="http://schemas.microsoft.com/office/drawing/2014/main" id="{09996F7F-E4ED-4FC2-9176-660590B0D7DC}"/>
                </a:ext>
              </a:extLst>
            </p:cNvPr>
            <p:cNvPicPr>
              <a:picLocks noChangeAspect="1"/>
            </p:cNvPicPr>
            <p:nvPr/>
          </p:nvPicPr>
          <p:blipFill>
            <a:blip r:embed="rId7"/>
            <a:stretch>
              <a:fillRect/>
            </a:stretch>
          </p:blipFill>
          <p:spPr>
            <a:xfrm>
              <a:off x="2750257" y="3895450"/>
              <a:ext cx="171459" cy="762039"/>
            </a:xfrm>
            <a:prstGeom prst="rect">
              <a:avLst/>
            </a:prstGeom>
          </p:spPr>
        </p:pic>
      </p:grpSp>
      <p:sp>
        <p:nvSpPr>
          <p:cNvPr id="12" name="Slide Number Placeholder 1">
            <a:extLst>
              <a:ext uri="{FF2B5EF4-FFF2-40B4-BE49-F238E27FC236}">
                <a16:creationId xmlns:a16="http://schemas.microsoft.com/office/drawing/2014/main" id="{16322D02-E711-445E-94E8-6A308A901155}"/>
              </a:ext>
            </a:extLst>
          </p:cNvPr>
          <p:cNvSpPr>
            <a:spLocks noGrp="1"/>
          </p:cNvSpPr>
          <p:nvPr>
            <p:ph type="sldNum" sz="quarter" idx="12"/>
          </p:nvPr>
        </p:nvSpPr>
        <p:spPr>
          <a:xfrm>
            <a:off x="11201400" y="6323759"/>
            <a:ext cx="604557"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250">
                <a:solidFill>
                  <a:schemeClr val="tx1"/>
                </a:solidFill>
                <a:latin typeface="Times New Roman" panose="02020603050405020304" pitchFamily="18" charset="0"/>
                <a:cs typeface="Arial" panose="020B0604020202020204" pitchFamily="34" charset="0"/>
              </a:defRPr>
            </a:lvl1pPr>
            <a:lvl2pPr marL="557213" indent="-214313" eaLnBrk="0" hangingPunct="0">
              <a:defRPr sz="11250">
                <a:solidFill>
                  <a:schemeClr val="tx1"/>
                </a:solidFill>
                <a:latin typeface="Times New Roman" panose="02020603050405020304" pitchFamily="18" charset="0"/>
                <a:cs typeface="Arial" panose="020B0604020202020204" pitchFamily="34" charset="0"/>
              </a:defRPr>
            </a:lvl2pPr>
            <a:lvl3pPr marL="857250" indent="-171450" eaLnBrk="0" hangingPunct="0">
              <a:defRPr sz="11250">
                <a:solidFill>
                  <a:schemeClr val="tx1"/>
                </a:solidFill>
                <a:latin typeface="Times New Roman" panose="02020603050405020304" pitchFamily="18" charset="0"/>
                <a:cs typeface="Arial" panose="020B0604020202020204" pitchFamily="34" charset="0"/>
              </a:defRPr>
            </a:lvl3pPr>
            <a:lvl4pPr marL="1200150" indent="-171450" eaLnBrk="0" hangingPunct="0">
              <a:defRPr sz="11250">
                <a:solidFill>
                  <a:schemeClr val="tx1"/>
                </a:solidFill>
                <a:latin typeface="Times New Roman" panose="02020603050405020304" pitchFamily="18" charset="0"/>
                <a:cs typeface="Arial" panose="020B0604020202020204" pitchFamily="34" charset="0"/>
              </a:defRPr>
            </a:lvl4pPr>
            <a:lvl5pPr marL="1543050" indent="-171450" eaLnBrk="0" hangingPunct="0">
              <a:defRPr sz="11250">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9pPr>
          </a:lstStyle>
          <a:p>
            <a:pPr defTabSz="685800" latinLnBrk="0">
              <a:defRPr/>
            </a:pPr>
            <a:fld id="{0F1669E9-0CFA-4EEA-8B73-0F188F31F165}" type="slidenum">
              <a:rPr lang="en-US" sz="1400" b="1">
                <a:cs typeface="B Lotus" panose="00000400000000000000" pitchFamily="2" charset="-78"/>
              </a:rPr>
              <a:pPr defTabSz="685800" latinLnBrk="0">
                <a:defRPr/>
              </a:pPr>
              <a:t>3</a:t>
            </a:fld>
            <a:endParaRPr lang="en-US" sz="1400" b="1">
              <a:cs typeface="B Lotus" panose="00000400000000000000" pitchFamily="2" charset="-78"/>
            </a:endParaRPr>
          </a:p>
        </p:txBody>
      </p:sp>
    </p:spTree>
    <p:extLst>
      <p:ext uri="{BB962C8B-B14F-4D97-AF65-F5344CB8AC3E}">
        <p14:creationId xmlns:p14="http://schemas.microsoft.com/office/powerpoint/2010/main" val="488797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6124FA-01B1-4E81-A126-A467B7CB52F6}"/>
              </a:ext>
            </a:extLst>
          </p:cNvPr>
          <p:cNvSpPr>
            <a:spLocks noGrp="1"/>
          </p:cNvSpPr>
          <p:nvPr>
            <p:ph type="dt" sz="half" idx="10"/>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fld id="{4EE9E928-AFA2-4C06-91ED-8C6CF1DAC437}" type="datetime1">
              <a:rPr kumimoji="0" lang="en-US" altLang="en-US" sz="900" b="0" i="0" u="none" strike="noStrike" kern="1200" cap="none" spc="0" normalizeH="0" baseline="0" noProof="0" smtClean="0">
                <a:ln>
                  <a:noFill/>
                </a:ln>
                <a:solidFill>
                  <a:srgbClr val="FFFFFF"/>
                </a:solidFill>
                <a:effectLst/>
                <a:uLnTx/>
                <a:uFillTx/>
                <a:latin typeface="Arial"/>
                <a:ea typeface="宋体" panose="02010600030101010101" pitchFamily="2" charset="-122"/>
                <a:cs typeface="+mn-cs"/>
              </a:rPr>
              <a:pPr marL="0" marR="0" lvl="0" indent="0" algn="l" defTabSz="914400" rtl="0" eaLnBrk="1" fontAlgn="auto" latinLnBrk="1" hangingPunct="1">
                <a:lnSpc>
                  <a:spcPct val="100000"/>
                </a:lnSpc>
                <a:spcBef>
                  <a:spcPts val="0"/>
                </a:spcBef>
                <a:spcAft>
                  <a:spcPts val="0"/>
                </a:spcAft>
                <a:buClrTx/>
                <a:buSzTx/>
                <a:buFontTx/>
                <a:buNone/>
                <a:tabLst/>
                <a:defRPr/>
              </a:pPr>
              <a:t>9/6/2022</a:t>
            </a:fld>
            <a:endParaRPr kumimoji="0" lang="zh-CN" altLang="en-US" sz="1350" b="0" i="0" u="none" strike="noStrike" kern="1200" cap="none" spc="0" normalizeH="0" baseline="0" noProof="0">
              <a:ln>
                <a:noFill/>
              </a:ln>
              <a:solidFill>
                <a:srgbClr val="080808"/>
              </a:solidFill>
              <a:effectLst/>
              <a:uLnTx/>
              <a:uFillTx/>
              <a:latin typeface="Arial"/>
              <a:ea typeface="宋体" panose="02010600030101010101" pitchFamily="2" charset="-122"/>
              <a:cs typeface="+mn-cs"/>
            </a:endParaRPr>
          </a:p>
        </p:txBody>
      </p:sp>
      <p:grpSp>
        <p:nvGrpSpPr>
          <p:cNvPr id="26" name="Group 25">
            <a:extLst>
              <a:ext uri="{FF2B5EF4-FFF2-40B4-BE49-F238E27FC236}">
                <a16:creationId xmlns:a16="http://schemas.microsoft.com/office/drawing/2014/main" id="{93988654-BC8F-459E-A612-5DC6A83C6183}"/>
              </a:ext>
            </a:extLst>
          </p:cNvPr>
          <p:cNvGrpSpPr/>
          <p:nvPr/>
        </p:nvGrpSpPr>
        <p:grpSpPr>
          <a:xfrm rot="898097">
            <a:off x="5222778" y="150881"/>
            <a:ext cx="2832257" cy="2719871"/>
            <a:chOff x="786374" y="2946673"/>
            <a:chExt cx="2772457" cy="2881263"/>
          </a:xfrm>
        </p:grpSpPr>
        <p:pic>
          <p:nvPicPr>
            <p:cNvPr id="14" name="Picture 13">
              <a:extLst>
                <a:ext uri="{FF2B5EF4-FFF2-40B4-BE49-F238E27FC236}">
                  <a16:creationId xmlns:a16="http://schemas.microsoft.com/office/drawing/2014/main" id="{7839E59C-713D-42C7-B0F0-8FD8AD4286E1}"/>
                </a:ext>
                <a:ext uri="{C183D7F6-B498-43B3-948B-1728B52AA6E4}">
                  <adec:decorative xmlns:adec="http://schemas.microsoft.com/office/drawing/2017/decorative" val="0"/>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949" r="29709" b="9620"/>
            <a:stretch/>
          </p:blipFill>
          <p:spPr>
            <a:xfrm>
              <a:off x="1010406" y="2946673"/>
              <a:ext cx="2548425" cy="2881263"/>
            </a:xfrm>
            <a:prstGeom prst="rect">
              <a:avLst/>
            </a:prstGeom>
          </p:spPr>
        </p:pic>
        <p:sp>
          <p:nvSpPr>
            <p:cNvPr id="25" name="Rectangle 24">
              <a:extLst>
                <a:ext uri="{FF2B5EF4-FFF2-40B4-BE49-F238E27FC236}">
                  <a16:creationId xmlns:a16="http://schemas.microsoft.com/office/drawing/2014/main" id="{04A74877-0A12-4985-8080-A6528934405C}"/>
                </a:ext>
              </a:extLst>
            </p:cNvPr>
            <p:cNvSpPr/>
            <p:nvPr/>
          </p:nvSpPr>
          <p:spPr>
            <a:xfrm>
              <a:off x="786374" y="3458017"/>
              <a:ext cx="2668026" cy="2230925"/>
            </a:xfrm>
            <a:prstGeom prst="rect">
              <a:avLst/>
            </a:prstGeom>
          </p:spPr>
          <p:txBody>
            <a:bodyPr wrap="square">
              <a:spAutoFit/>
            </a:bodyPr>
            <a:lstStyle/>
            <a:p>
              <a:pPr marL="457200" marR="0" lvl="1" indent="0" algn="ctr" defTabSz="914400" rtl="0" eaLnBrk="1" fontAlgn="auto" latinLnBrk="1" hangingPunct="1">
                <a:lnSpc>
                  <a:spcPct val="150000"/>
                </a:lnSpc>
                <a:spcBef>
                  <a:spcPts val="0"/>
                </a:spcBef>
                <a:spcAft>
                  <a:spcPts val="800"/>
                </a:spcAft>
                <a:buClrTx/>
                <a:buSzTx/>
                <a:buFontTx/>
                <a:buNone/>
                <a:tabLst/>
                <a:defRPr/>
              </a:pPr>
              <a:r>
                <a:rPr kumimoji="0" lang="en-US" sz="1900" b="0" i="0" u="none" strike="noStrike" kern="100" cap="none" spc="0" normalizeH="0" baseline="0" noProof="0" dirty="0">
                  <a:ln>
                    <a:noFill/>
                  </a:ln>
                  <a:solidFill>
                    <a:srgbClr val="040000"/>
                  </a:solidFill>
                  <a:effectLst/>
                  <a:uLnTx/>
                  <a:uFillTx/>
                  <a:latin typeface="Comic Sans MS (Body)"/>
                  <a:ea typeface="Malgun Gothic" panose="020B0503020000020004" pitchFamily="34" charset="-127"/>
                  <a:cs typeface="Times New Roman" panose="02020603050405020304" pitchFamily="18" charset="0"/>
                </a:rPr>
                <a:t>Define the topic,</a:t>
              </a:r>
            </a:p>
            <a:p>
              <a:pPr marL="457200" marR="0" lvl="1" indent="0" algn="ctr" defTabSz="914400" rtl="0" eaLnBrk="1" fontAlgn="auto" latinLnBrk="1" hangingPunct="1">
                <a:lnSpc>
                  <a:spcPct val="150000"/>
                </a:lnSpc>
                <a:spcBef>
                  <a:spcPts val="0"/>
                </a:spcBef>
                <a:spcAft>
                  <a:spcPts val="800"/>
                </a:spcAft>
                <a:buClrTx/>
                <a:buSzTx/>
                <a:buFontTx/>
                <a:buNone/>
                <a:tabLst/>
                <a:defRPr/>
              </a:pPr>
              <a:r>
                <a:rPr kumimoji="0" lang="en-US" sz="1900" b="0" i="0" u="none" strike="noStrike" kern="100" cap="none" spc="0" normalizeH="0" baseline="0" noProof="0" dirty="0">
                  <a:ln>
                    <a:noFill/>
                  </a:ln>
                  <a:solidFill>
                    <a:srgbClr val="040000"/>
                  </a:solidFill>
                  <a:effectLst/>
                  <a:uLnTx/>
                  <a:uFillTx/>
                  <a:latin typeface="Comic Sans MS (Body)"/>
                  <a:ea typeface="Malgun Gothic" panose="020B0503020000020004" pitchFamily="34" charset="-127"/>
                  <a:cs typeface="Times New Roman" panose="02020603050405020304" pitchFamily="18" charset="0"/>
                </a:rPr>
                <a:t>Context, </a:t>
              </a:r>
            </a:p>
            <a:p>
              <a:pPr marL="457200" marR="0" lvl="1" indent="0" algn="ctr" defTabSz="914400" rtl="0" eaLnBrk="1" fontAlgn="auto" latinLnBrk="1" hangingPunct="1">
                <a:lnSpc>
                  <a:spcPct val="150000"/>
                </a:lnSpc>
                <a:spcBef>
                  <a:spcPts val="0"/>
                </a:spcBef>
                <a:spcAft>
                  <a:spcPts val="800"/>
                </a:spcAft>
                <a:buClrTx/>
                <a:buSzTx/>
                <a:buFontTx/>
                <a:buNone/>
                <a:tabLst/>
                <a:defRPr/>
              </a:pPr>
              <a:r>
                <a:rPr kumimoji="0" lang="en-US" sz="1900" b="0" i="0" u="none" strike="noStrike" kern="100" cap="none" spc="0" normalizeH="0" baseline="0" noProof="0" dirty="0">
                  <a:ln>
                    <a:noFill/>
                  </a:ln>
                  <a:solidFill>
                    <a:srgbClr val="040000"/>
                  </a:solidFill>
                  <a:effectLst/>
                  <a:uLnTx/>
                  <a:uFillTx/>
                  <a:latin typeface="Comic Sans MS (Body)"/>
                  <a:ea typeface="Malgun Gothic" panose="020B0503020000020004" pitchFamily="34" charset="-127"/>
                  <a:cs typeface="Times New Roman" panose="02020603050405020304" pitchFamily="18" charset="0"/>
                </a:rPr>
                <a:t>Rational sequence, </a:t>
              </a:r>
            </a:p>
            <a:p>
              <a:pPr marL="457200" marR="0" lvl="1" indent="0" algn="ctr" defTabSz="914400" rtl="0" eaLnBrk="1" fontAlgn="auto" latinLnBrk="1" hangingPunct="1">
                <a:lnSpc>
                  <a:spcPct val="150000"/>
                </a:lnSpc>
                <a:spcBef>
                  <a:spcPts val="0"/>
                </a:spcBef>
                <a:spcAft>
                  <a:spcPts val="800"/>
                </a:spcAft>
                <a:buClrTx/>
                <a:buSzTx/>
                <a:buFontTx/>
                <a:buNone/>
                <a:tabLst/>
                <a:defRPr/>
              </a:pPr>
              <a:r>
                <a:rPr kumimoji="0" lang="en-US" sz="1900" b="0" i="0" u="none" strike="noStrike" kern="100" cap="none" spc="0" normalizeH="0" baseline="0" noProof="0" dirty="0">
                  <a:ln>
                    <a:noFill/>
                  </a:ln>
                  <a:solidFill>
                    <a:srgbClr val="040000"/>
                  </a:solidFill>
                  <a:effectLst/>
                  <a:uLnTx/>
                  <a:uFillTx/>
                  <a:latin typeface="Comic Sans MS (Body)"/>
                  <a:ea typeface="Malgun Gothic" panose="020B0503020000020004" pitchFamily="34" charset="-127"/>
                  <a:cs typeface="Times New Roman" panose="02020603050405020304" pitchFamily="18" charset="0"/>
                </a:rPr>
                <a:t>Set the context.</a:t>
              </a:r>
              <a:endParaRPr kumimoji="0" lang="en-US" sz="1900" b="0" i="0" u="none" strike="noStrike" kern="100" cap="none" spc="0" normalizeH="0" baseline="0" noProof="0" dirty="0">
                <a:ln>
                  <a:noFill/>
                </a:ln>
                <a:solidFill>
                  <a:srgbClr val="080808"/>
                </a:solidFill>
                <a:effectLst/>
                <a:uLnTx/>
                <a:uFillTx/>
                <a:latin typeface="Comic Sans MS (Body)"/>
                <a:ea typeface="Malgun Gothic" panose="020B0503020000020004" pitchFamily="34" charset="-127"/>
                <a:cs typeface="Times New Roman" panose="02020603050405020304" pitchFamily="18" charset="0"/>
              </a:endParaRPr>
            </a:p>
          </p:txBody>
        </p:sp>
      </p:grpSp>
      <p:grpSp>
        <p:nvGrpSpPr>
          <p:cNvPr id="36" name="Group 35">
            <a:extLst>
              <a:ext uri="{FF2B5EF4-FFF2-40B4-BE49-F238E27FC236}">
                <a16:creationId xmlns:a16="http://schemas.microsoft.com/office/drawing/2014/main" id="{C3CC7944-075A-4DAD-AAF1-FCE7369DCF4F}"/>
              </a:ext>
            </a:extLst>
          </p:cNvPr>
          <p:cNvGrpSpPr/>
          <p:nvPr/>
        </p:nvGrpSpPr>
        <p:grpSpPr>
          <a:xfrm rot="930568">
            <a:off x="8103550" y="3981143"/>
            <a:ext cx="2439450" cy="2433422"/>
            <a:chOff x="7249324" y="3619309"/>
            <a:chExt cx="2114550" cy="2067058"/>
          </a:xfrm>
        </p:grpSpPr>
        <p:pic>
          <p:nvPicPr>
            <p:cNvPr id="12" name="Picture 11">
              <a:extLst>
                <a:ext uri="{FF2B5EF4-FFF2-40B4-BE49-F238E27FC236}">
                  <a16:creationId xmlns:a16="http://schemas.microsoft.com/office/drawing/2014/main" id="{AD6F9874-7831-4687-9513-D38BDB8F077B}"/>
                </a:ext>
              </a:extLst>
            </p:cNvPr>
            <p:cNvPicPr>
              <a:picLocks noChangeAspect="1"/>
            </p:cNvPicPr>
            <p:nvPr/>
          </p:nvPicPr>
          <p:blipFill rotWithShape="1">
            <a:blip r:embed="rId3">
              <a:extLst>
                <a:ext uri="{28A0092B-C50C-407E-A947-70E740481C1C}">
                  <a14:useLocalDpi xmlns:a14="http://schemas.microsoft.com/office/drawing/2010/main" val="0"/>
                </a:ext>
              </a:extLst>
            </a:blip>
            <a:srcRect b="4400"/>
            <a:stretch/>
          </p:blipFill>
          <p:spPr>
            <a:xfrm>
              <a:off x="7249324" y="3619309"/>
              <a:ext cx="2114550" cy="2067058"/>
            </a:xfrm>
            <a:prstGeom prst="rect">
              <a:avLst/>
            </a:prstGeom>
          </p:spPr>
        </p:pic>
        <p:sp>
          <p:nvSpPr>
            <p:cNvPr id="30" name="Rectangle 29">
              <a:extLst>
                <a:ext uri="{FF2B5EF4-FFF2-40B4-BE49-F238E27FC236}">
                  <a16:creationId xmlns:a16="http://schemas.microsoft.com/office/drawing/2014/main" id="{6A41F095-FAC5-4DE0-8C0A-0EBF044F311B}"/>
                </a:ext>
              </a:extLst>
            </p:cNvPr>
            <p:cNvSpPr/>
            <p:nvPr/>
          </p:nvSpPr>
          <p:spPr>
            <a:xfrm>
              <a:off x="7487473" y="3691694"/>
              <a:ext cx="1525955" cy="392159"/>
            </a:xfrm>
            <a:prstGeom prst="rect">
              <a:avLst/>
            </a:prstGeom>
          </p:spPr>
          <p:txBody>
            <a:bodyPr wrap="non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40000"/>
                  </a:solidFill>
                  <a:effectLst/>
                  <a:uLnTx/>
                  <a:uFillTx/>
                  <a:latin typeface="Comic Sans MS (Body)"/>
                  <a:ea typeface="Malgun Gothic" panose="020B0503020000020004" pitchFamily="34" charset="-127"/>
                  <a:cs typeface="Times New Roman" panose="02020603050405020304" pitchFamily="18" charset="0"/>
                </a:rPr>
                <a:t>Objectives</a:t>
              </a:r>
              <a:endParaRPr kumimoji="0" lang="en-US" sz="2400" b="0" i="0" u="none" strike="noStrike" kern="1200" cap="none" spc="0" normalizeH="0" baseline="0" noProof="0" dirty="0">
                <a:ln>
                  <a:noFill/>
                </a:ln>
                <a:solidFill>
                  <a:srgbClr val="080808"/>
                </a:solidFill>
                <a:effectLst/>
                <a:uLnTx/>
                <a:uFillTx/>
                <a:latin typeface="Arial"/>
                <a:ea typeface="Microsoft YaHei"/>
                <a:cs typeface="+mn-cs"/>
              </a:endParaRPr>
            </a:p>
          </p:txBody>
        </p:sp>
        <p:sp>
          <p:nvSpPr>
            <p:cNvPr id="31" name="Rectangle 30">
              <a:extLst>
                <a:ext uri="{FF2B5EF4-FFF2-40B4-BE49-F238E27FC236}">
                  <a16:creationId xmlns:a16="http://schemas.microsoft.com/office/drawing/2014/main" id="{28A8C211-BBB5-44BF-A3C5-B94BBEB59305}"/>
                </a:ext>
              </a:extLst>
            </p:cNvPr>
            <p:cNvSpPr/>
            <p:nvPr/>
          </p:nvSpPr>
          <p:spPr>
            <a:xfrm>
              <a:off x="7428647" y="4148237"/>
              <a:ext cx="1616273" cy="392159"/>
            </a:xfrm>
            <a:prstGeom prst="rect">
              <a:avLst/>
            </a:prstGeom>
          </p:spPr>
          <p:txBody>
            <a:bodyPr wrap="non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8F038F">
                      <a:lumMod val="75000"/>
                    </a:srgbClr>
                  </a:solidFill>
                  <a:effectLst/>
                  <a:uLnTx/>
                  <a:uFillTx/>
                  <a:latin typeface="Comic Sans MS (Body)"/>
                  <a:ea typeface="Malgun Gothic" panose="020B0503020000020004" pitchFamily="34" charset="-127"/>
                  <a:cs typeface="Times New Roman" panose="02020603050405020304" pitchFamily="18" charset="0"/>
                </a:rPr>
                <a:t>Hypotheses</a:t>
              </a:r>
              <a:endParaRPr kumimoji="0" lang="en-US" sz="2400" b="0" i="0" u="none" strike="noStrike" kern="1200" cap="none" spc="0" normalizeH="0" baseline="0" noProof="0" dirty="0">
                <a:ln>
                  <a:noFill/>
                </a:ln>
                <a:solidFill>
                  <a:srgbClr val="080808"/>
                </a:solidFill>
                <a:effectLst/>
                <a:uLnTx/>
                <a:uFillTx/>
                <a:latin typeface="Arial"/>
                <a:ea typeface="Microsoft YaHei"/>
                <a:cs typeface="+mn-cs"/>
              </a:endParaRPr>
            </a:p>
          </p:txBody>
        </p:sp>
        <p:sp>
          <p:nvSpPr>
            <p:cNvPr id="32" name="Rectangle 31">
              <a:extLst>
                <a:ext uri="{FF2B5EF4-FFF2-40B4-BE49-F238E27FC236}">
                  <a16:creationId xmlns:a16="http://schemas.microsoft.com/office/drawing/2014/main" id="{C5998F9D-0CD6-44FA-8DD0-F4B7A6F9EAB8}"/>
                </a:ext>
              </a:extLst>
            </p:cNvPr>
            <p:cNvSpPr/>
            <p:nvPr/>
          </p:nvSpPr>
          <p:spPr>
            <a:xfrm>
              <a:off x="7454083" y="4583397"/>
              <a:ext cx="1712150" cy="392159"/>
            </a:xfrm>
            <a:prstGeom prst="rect">
              <a:avLst/>
            </a:prstGeom>
          </p:spPr>
          <p:txBody>
            <a:bodyPr wrap="non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B050"/>
                  </a:solidFill>
                  <a:effectLst/>
                  <a:uLnTx/>
                  <a:uFillTx/>
                  <a:latin typeface="Comic Sans MS (Body)"/>
                  <a:ea typeface="Malgun Gothic" panose="020B0503020000020004" pitchFamily="34" charset="-127"/>
                  <a:cs typeface="Times New Roman" panose="02020603050405020304" pitchFamily="18" charset="0"/>
                </a:rPr>
                <a:t>Assumptions</a:t>
              </a:r>
              <a:endParaRPr kumimoji="0" lang="en-US" sz="2400" b="0" i="0" u="none" strike="noStrike" kern="1200" cap="none" spc="0" normalizeH="0" baseline="0" noProof="0" dirty="0">
                <a:ln>
                  <a:noFill/>
                </a:ln>
                <a:solidFill>
                  <a:srgbClr val="080808"/>
                </a:solidFill>
                <a:effectLst/>
                <a:uLnTx/>
                <a:uFillTx/>
                <a:latin typeface="Arial"/>
                <a:ea typeface="Microsoft YaHei"/>
                <a:cs typeface="+mn-cs"/>
              </a:endParaRPr>
            </a:p>
          </p:txBody>
        </p:sp>
        <p:sp>
          <p:nvSpPr>
            <p:cNvPr id="33" name="Rectangle 32">
              <a:extLst>
                <a:ext uri="{FF2B5EF4-FFF2-40B4-BE49-F238E27FC236}">
                  <a16:creationId xmlns:a16="http://schemas.microsoft.com/office/drawing/2014/main" id="{A4D7B1BC-2D0B-49EB-8437-253FDDB0D942}"/>
                </a:ext>
              </a:extLst>
            </p:cNvPr>
            <p:cNvSpPr/>
            <p:nvPr/>
          </p:nvSpPr>
          <p:spPr>
            <a:xfrm>
              <a:off x="7626451" y="5073194"/>
              <a:ext cx="1288349" cy="392159"/>
            </a:xfrm>
            <a:prstGeom prst="rect">
              <a:avLst/>
            </a:prstGeom>
          </p:spPr>
          <p:txBody>
            <a:bodyPr wrap="non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B0F0"/>
                  </a:solidFill>
                  <a:effectLst/>
                  <a:uLnTx/>
                  <a:uFillTx/>
                  <a:latin typeface="Comic Sans MS (Body)"/>
                  <a:ea typeface="Malgun Gothic" panose="020B0503020000020004" pitchFamily="34" charset="-127"/>
                  <a:cs typeface="Times New Roman" panose="02020603050405020304" pitchFamily="18" charset="0"/>
                </a:rPr>
                <a:t>Question</a:t>
              </a:r>
              <a:endParaRPr kumimoji="0" lang="en-US" sz="2400" b="0" i="0" u="none" strike="noStrike" kern="1200" cap="none" spc="0" normalizeH="0" baseline="0" noProof="0" dirty="0">
                <a:ln>
                  <a:noFill/>
                </a:ln>
                <a:solidFill>
                  <a:srgbClr val="080808"/>
                </a:solidFill>
                <a:effectLst/>
                <a:uLnTx/>
                <a:uFillTx/>
                <a:latin typeface="Arial"/>
                <a:ea typeface="Microsoft YaHei"/>
                <a:cs typeface="+mn-cs"/>
              </a:endParaRPr>
            </a:p>
          </p:txBody>
        </p:sp>
      </p:grpSp>
      <p:grpSp>
        <p:nvGrpSpPr>
          <p:cNvPr id="35" name="Group 34">
            <a:extLst>
              <a:ext uri="{FF2B5EF4-FFF2-40B4-BE49-F238E27FC236}">
                <a16:creationId xmlns:a16="http://schemas.microsoft.com/office/drawing/2014/main" id="{38E8F764-6FA9-4153-8A5B-85F83DFA0981}"/>
              </a:ext>
            </a:extLst>
          </p:cNvPr>
          <p:cNvGrpSpPr/>
          <p:nvPr/>
        </p:nvGrpSpPr>
        <p:grpSpPr>
          <a:xfrm rot="881790">
            <a:off x="8742805" y="939443"/>
            <a:ext cx="2582793" cy="2880201"/>
            <a:chOff x="5866142" y="1201355"/>
            <a:chExt cx="1824828" cy="2263060"/>
          </a:xfrm>
        </p:grpSpPr>
        <p:pic>
          <p:nvPicPr>
            <p:cNvPr id="10" name="Picture 9">
              <a:extLst>
                <a:ext uri="{FF2B5EF4-FFF2-40B4-BE49-F238E27FC236}">
                  <a16:creationId xmlns:a16="http://schemas.microsoft.com/office/drawing/2014/main" id="{8DAFD08C-2D57-4AF9-A955-F5DF14C0F03A}"/>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871" t="12777" r="30143" b="13778"/>
            <a:stretch/>
          </p:blipFill>
          <p:spPr>
            <a:xfrm>
              <a:off x="5866142" y="1201355"/>
              <a:ext cx="1824828" cy="2263060"/>
            </a:xfrm>
            <a:prstGeom prst="rect">
              <a:avLst/>
            </a:prstGeom>
          </p:spPr>
        </p:pic>
        <p:sp>
          <p:nvSpPr>
            <p:cNvPr id="34" name="Rectangle 33">
              <a:extLst>
                <a:ext uri="{FF2B5EF4-FFF2-40B4-BE49-F238E27FC236}">
                  <a16:creationId xmlns:a16="http://schemas.microsoft.com/office/drawing/2014/main" id="{E144DCF2-F4D4-4FBC-91D5-E4C42085AE7A}"/>
                </a:ext>
              </a:extLst>
            </p:cNvPr>
            <p:cNvSpPr/>
            <p:nvPr/>
          </p:nvSpPr>
          <p:spPr>
            <a:xfrm>
              <a:off x="6170857" y="1532525"/>
              <a:ext cx="1186033" cy="1401703"/>
            </a:xfrm>
            <a:prstGeom prst="rect">
              <a:avLst/>
            </a:prstGeom>
          </p:spPr>
          <p:txBody>
            <a:bodyPr wrap="none">
              <a:spAutoFit/>
            </a:bodyPr>
            <a:lstStyle/>
            <a:p>
              <a:pPr marL="0" marR="0" lvl="0" indent="0" algn="ctr" defTabSz="914400" rtl="0" eaLnBrk="1" fontAlgn="auto" latinLnBrk="1" hangingPunct="1">
                <a:lnSpc>
                  <a:spcPct val="25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40000"/>
                  </a:solidFill>
                  <a:effectLst/>
                  <a:uLnTx/>
                  <a:uFillTx/>
                  <a:latin typeface="Comic Sans MS (Body)"/>
                  <a:ea typeface="Malgun Gothic" panose="020B0503020000020004" pitchFamily="34" charset="-127"/>
                  <a:cs typeface="Times New Roman" panose="02020603050405020304" pitchFamily="18" charset="0"/>
                </a:rPr>
                <a:t>Literature</a:t>
              </a:r>
            </a:p>
            <a:p>
              <a:pPr marL="0" marR="0" lvl="0" indent="0" algn="ctr" defTabSz="914400" rtl="0" eaLnBrk="1" fontAlgn="auto" latinLnBrk="1" hangingPunct="1">
                <a:lnSpc>
                  <a:spcPct val="250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40000"/>
                  </a:solidFill>
                  <a:effectLst/>
                  <a:uLnTx/>
                  <a:uFillTx/>
                  <a:latin typeface="Comic Sans MS (Body)"/>
                  <a:ea typeface="Malgun Gothic" panose="020B0503020000020004" pitchFamily="34" charset="-127"/>
                  <a:cs typeface="Times New Roman" panose="02020603050405020304" pitchFamily="18" charset="0"/>
                </a:rPr>
                <a:t> Review</a:t>
              </a:r>
              <a:endParaRPr kumimoji="0" lang="en-US" sz="2400" b="0" i="0" u="none" strike="noStrike" kern="1200" cap="none" spc="0" normalizeH="0" baseline="0" noProof="0" dirty="0">
                <a:ln>
                  <a:noFill/>
                </a:ln>
                <a:solidFill>
                  <a:srgbClr val="080808"/>
                </a:solidFill>
                <a:effectLst/>
                <a:uLnTx/>
                <a:uFillTx/>
                <a:latin typeface="Arial"/>
                <a:ea typeface="Microsoft YaHei"/>
                <a:cs typeface="+mn-cs"/>
              </a:endParaRPr>
            </a:p>
          </p:txBody>
        </p:sp>
      </p:grpSp>
      <p:sp>
        <p:nvSpPr>
          <p:cNvPr id="38" name="Rectangle 2">
            <a:extLst>
              <a:ext uri="{FF2B5EF4-FFF2-40B4-BE49-F238E27FC236}">
                <a16:creationId xmlns:a16="http://schemas.microsoft.com/office/drawing/2014/main" id="{DFFEF9CD-7B80-42B4-94E9-52631FC2636C}"/>
              </a:ext>
            </a:extLst>
          </p:cNvPr>
          <p:cNvSpPr txBox="1">
            <a:spLocks noChangeArrowheads="1"/>
          </p:cNvSpPr>
          <p:nvPr/>
        </p:nvSpPr>
        <p:spPr bwMode="auto">
          <a:xfrm>
            <a:off x="170738" y="228600"/>
            <a:ext cx="4671396" cy="120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Chevron">
              <a:avLst/>
            </a:prstTxWarp>
            <a:noAutofit/>
          </a:bodyPr>
          <a:lstStyle>
            <a:lvl1pPr algn="ctr" rtl="0" fontAlgn="base">
              <a:spcBef>
                <a:spcPct val="0"/>
              </a:spcBef>
              <a:spcAft>
                <a:spcPct val="0"/>
              </a:spcAft>
              <a:defRPr sz="4500" b="1" i="1" kern="1200">
                <a:solidFill>
                  <a:schemeClr val="tx1"/>
                </a:solidFill>
                <a:latin typeface="+mj-lt"/>
                <a:ea typeface="+mj-ea"/>
                <a:cs typeface="+mj-cs"/>
                <a:sym typeface="Arial" panose="020B0604020202020204" pitchFamily="34" charset="0"/>
              </a:defRPr>
            </a:lvl1pPr>
            <a:lvl2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2pPr>
            <a:lvl3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3pPr>
            <a:lvl4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4pPr>
            <a:lvl5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5pPr>
            <a:lvl6pPr marL="3429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6pPr>
            <a:lvl7pPr marL="6858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7pPr>
            <a:lvl8pPr marL="10287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8pPr>
            <a:lvl9pPr marL="13716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9pPr>
          </a:lstStyle>
          <a:p>
            <a:pPr marL="0" marR="0" lvl="0" indent="0" algn="ctr" defTabSz="914400" rtl="0" eaLnBrk="1" fontAlgn="base" latinLnBrk="0" hangingPunct="1">
              <a:spcBef>
                <a:spcPct val="20000"/>
              </a:spcBef>
              <a:spcAft>
                <a:spcPct val="0"/>
              </a:spcAft>
              <a:buClr>
                <a:srgbClr val="FF0000"/>
              </a:buClr>
              <a:buSzPct val="120000"/>
              <a:buFontTx/>
              <a:buNone/>
              <a:tabLst/>
              <a:defRPr/>
            </a:pPr>
            <a:r>
              <a:rPr lang="en-US" sz="3600" dirty="0">
                <a:solidFill>
                  <a:srgbClr val="002060"/>
                </a:solidFill>
                <a:effectLst>
                  <a:outerShdw blurRad="38100" dist="38100" dir="2700000" algn="tl">
                    <a:srgbClr val="000000">
                      <a:alpha val="43137"/>
                    </a:srgbClr>
                  </a:outerShdw>
                </a:effectLst>
                <a:latin typeface="Comic Sans MS (Body)"/>
                <a:ea typeface="Microsoft YaHei"/>
                <a:cs typeface="Times New Roman" panose="02020603050405020304" pitchFamily="18" charset="0"/>
              </a:rPr>
              <a:t>4 </a:t>
            </a:r>
            <a:r>
              <a:rPr kumimoji="0" lang="en-US" sz="36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omic Sans MS (Body)"/>
                <a:ea typeface="Microsoft YaHei"/>
                <a:cs typeface="Times New Roman" panose="02020603050405020304" pitchFamily="18" charset="0"/>
                <a:sym typeface="Arial" panose="020B0604020202020204" pitchFamily="34" charset="0"/>
              </a:rPr>
              <a:t>Steps to write an Introduction</a:t>
            </a:r>
            <a:endParaRPr kumimoji="0" lang="en-US" altLang="ko-KR" sz="36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omic Sans MS (Body)"/>
              <a:ea typeface="Microsoft YaHei"/>
              <a:cs typeface="Times New Roman" panose="02020603050405020304" pitchFamily="18" charset="0"/>
              <a:sym typeface="Arial" panose="020B0604020202020204" pitchFamily="34" charset="0"/>
            </a:endParaRPr>
          </a:p>
        </p:txBody>
      </p:sp>
      <p:grpSp>
        <p:nvGrpSpPr>
          <p:cNvPr id="42" name="Group 41">
            <a:extLst>
              <a:ext uri="{FF2B5EF4-FFF2-40B4-BE49-F238E27FC236}">
                <a16:creationId xmlns:a16="http://schemas.microsoft.com/office/drawing/2014/main" id="{2E749EA8-3801-4CEA-BE9A-5DB6060C446C}"/>
              </a:ext>
            </a:extLst>
          </p:cNvPr>
          <p:cNvGrpSpPr/>
          <p:nvPr/>
        </p:nvGrpSpPr>
        <p:grpSpPr>
          <a:xfrm rot="20962553">
            <a:off x="4460264" y="3233909"/>
            <a:ext cx="2843506" cy="2627083"/>
            <a:chOff x="1308470" y="2752509"/>
            <a:chExt cx="2843506" cy="2627083"/>
          </a:xfrm>
        </p:grpSpPr>
        <p:pic>
          <p:nvPicPr>
            <p:cNvPr id="40" name="Picture 39">
              <a:extLst>
                <a:ext uri="{FF2B5EF4-FFF2-40B4-BE49-F238E27FC236}">
                  <a16:creationId xmlns:a16="http://schemas.microsoft.com/office/drawing/2014/main" id="{0F7BC85D-8572-4943-862A-F0132E626E03}"/>
                </a:ext>
              </a:extLst>
            </p:cNvPr>
            <p:cNvPicPr>
              <a:picLocks noChangeAspect="1"/>
            </p:cNvPicPr>
            <p:nvPr/>
          </p:nvPicPr>
          <p:blipFill rotWithShape="1">
            <a:blip r:embed="rId5">
              <a:extLst>
                <a:ext uri="{28A0092B-C50C-407E-A947-70E740481C1C}">
                  <a14:useLocalDpi xmlns:a14="http://schemas.microsoft.com/office/drawing/2010/main" val="0"/>
                </a:ext>
              </a:extLst>
            </a:blip>
            <a:srcRect l="21246" t="11089" r="15636" b="7133"/>
            <a:stretch/>
          </p:blipFill>
          <p:spPr>
            <a:xfrm rot="1590478">
              <a:off x="1323146" y="2752509"/>
              <a:ext cx="2828830" cy="2627083"/>
            </a:xfrm>
            <a:prstGeom prst="rect">
              <a:avLst/>
            </a:prstGeom>
          </p:spPr>
        </p:pic>
        <p:sp>
          <p:nvSpPr>
            <p:cNvPr id="41" name="Rectangle 40">
              <a:extLst>
                <a:ext uri="{FF2B5EF4-FFF2-40B4-BE49-F238E27FC236}">
                  <a16:creationId xmlns:a16="http://schemas.microsoft.com/office/drawing/2014/main" id="{A39A85AD-BE8E-4152-A98F-3942957B6EB1}"/>
                </a:ext>
              </a:extLst>
            </p:cNvPr>
            <p:cNvSpPr/>
            <p:nvPr/>
          </p:nvSpPr>
          <p:spPr>
            <a:xfrm rot="1718073">
              <a:off x="1308470" y="3067625"/>
              <a:ext cx="2810385" cy="1564852"/>
            </a:xfrm>
            <a:prstGeom prst="rect">
              <a:avLst/>
            </a:prstGeom>
          </p:spPr>
          <p:txBody>
            <a:bodyPr wrap="none">
              <a:spAutoFit/>
            </a:bodyPr>
            <a:lstStyle/>
            <a:p>
              <a:pPr marL="457200" marR="0" lvl="1" indent="0" algn="just" defTabSz="914400" rtl="0" eaLnBrk="1" fontAlgn="auto" latinLnBrk="1" hangingPunct="1">
                <a:lnSpc>
                  <a:spcPct val="200000"/>
                </a:lnSpc>
                <a:spcBef>
                  <a:spcPts val="0"/>
                </a:spcBef>
                <a:spcAft>
                  <a:spcPts val="800"/>
                </a:spcAft>
                <a:buClrTx/>
                <a:buSzTx/>
                <a:buFontTx/>
                <a:buNone/>
                <a:tabLst/>
                <a:defRPr/>
              </a:pPr>
              <a:r>
                <a:rPr kumimoji="0" lang="en-US" sz="2400" b="0" i="0" u="none" strike="noStrike" kern="100" cap="none" spc="0" normalizeH="0" baseline="0" noProof="0" dirty="0">
                  <a:ln>
                    <a:noFill/>
                  </a:ln>
                  <a:solidFill>
                    <a:srgbClr val="040000"/>
                  </a:solidFill>
                  <a:effectLst/>
                  <a:uLnTx/>
                  <a:uFillTx/>
                  <a:latin typeface="Comic Sans MS (Body)"/>
                  <a:ea typeface="Malgun Gothic" panose="020B0503020000020004" pitchFamily="34" charset="-127"/>
                  <a:cs typeface="Times New Roman" panose="02020603050405020304" pitchFamily="18" charset="0"/>
                </a:rPr>
                <a:t>Try to declare </a:t>
              </a:r>
            </a:p>
            <a:p>
              <a:pPr marL="457200" marR="0" lvl="1" indent="0" algn="just" defTabSz="914400" rtl="0" eaLnBrk="1" fontAlgn="auto" latinLnBrk="1" hangingPunct="1">
                <a:lnSpc>
                  <a:spcPct val="200000"/>
                </a:lnSpc>
                <a:spcBef>
                  <a:spcPts val="0"/>
                </a:spcBef>
                <a:spcAft>
                  <a:spcPts val="800"/>
                </a:spcAft>
                <a:buClrTx/>
                <a:buSzTx/>
                <a:buFontTx/>
                <a:buNone/>
                <a:tabLst/>
                <a:defRPr/>
              </a:pPr>
              <a:r>
                <a:rPr kumimoji="0" lang="en-US" sz="2400" b="0" i="0" u="none" strike="noStrike" kern="100" cap="none" spc="0" normalizeH="0" baseline="0" noProof="0" dirty="0">
                  <a:ln>
                    <a:noFill/>
                  </a:ln>
                  <a:solidFill>
                    <a:srgbClr val="040000"/>
                  </a:solidFill>
                  <a:effectLst/>
                  <a:uLnTx/>
                  <a:uFillTx/>
                  <a:latin typeface="Comic Sans MS (Body)"/>
                  <a:ea typeface="Malgun Gothic" panose="020B0503020000020004" pitchFamily="34" charset="-127"/>
                  <a:cs typeface="Times New Roman" panose="02020603050405020304" pitchFamily="18" charset="0"/>
                </a:rPr>
                <a:t>the problem</a:t>
              </a:r>
            </a:p>
          </p:txBody>
        </p:sp>
      </p:grpSp>
      <mc:AlternateContent xmlns:mc="http://schemas.openxmlformats.org/markup-compatibility/2006" xmlns:pslz="http://schemas.microsoft.com/office/powerpoint/2016/slidezoom">
        <mc:Choice Requires="pslz">
          <p:graphicFrame>
            <p:nvGraphicFramePr>
              <p:cNvPr id="43" name="Slide Zoom 42">
                <a:extLst>
                  <a:ext uri="{FF2B5EF4-FFF2-40B4-BE49-F238E27FC236}">
                    <a16:creationId xmlns:a16="http://schemas.microsoft.com/office/drawing/2014/main" id="{2F9AEAE8-E8AE-4FD4-961C-633AAE4EAAA3}"/>
                  </a:ext>
                </a:extLst>
              </p:cNvPr>
              <p:cNvGraphicFramePr>
                <a:graphicFrameLocks noChangeAspect="1"/>
              </p:cNvGraphicFramePr>
              <p:nvPr>
                <p:extLst>
                  <p:ext uri="{D42A27DB-BD31-4B8C-83A1-F6EECF244321}">
                    <p14:modId xmlns:p14="http://schemas.microsoft.com/office/powerpoint/2010/main" val="424474603"/>
                  </p:ext>
                </p:extLst>
              </p:nvPr>
            </p:nvGraphicFramePr>
            <p:xfrm rot="901533">
              <a:off x="6378301" y="5634077"/>
              <a:ext cx="327359" cy="184139"/>
            </p:xfrm>
            <a:graphic>
              <a:graphicData uri="http://schemas.microsoft.com/office/powerpoint/2016/slidezoom">
                <pslz:sldZm>
                  <pslz:sldZmObj sldId="638" cId="2386355222">
                    <pslz:zmPr id="{987D6BC3-BD44-4102-8C2B-F5EE9044322E}" transitionDur="1000">
                      <p166:blipFill xmlns:p166="http://schemas.microsoft.com/office/powerpoint/2016/6/main">
                        <a:blip r:embed="rId6"/>
                        <a:stretch>
                          <a:fillRect/>
                        </a:stretch>
                      </p166:blipFill>
                      <p166:spPr xmlns:p166="http://schemas.microsoft.com/office/powerpoint/2016/6/main">
                        <a:xfrm rot="901533">
                          <a:off x="0" y="0"/>
                          <a:ext cx="327359" cy="184139"/>
                        </a:xfrm>
                        <a:prstGeom prst="ellipse">
                          <a:avLst/>
                        </a:prstGeom>
                        <a:ln w="1905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166:spPr>
                    </pslz:zmPr>
                  </pslz:sldZmObj>
                </pslz:sldZm>
              </a:graphicData>
            </a:graphic>
          </p:graphicFrame>
        </mc:Choice>
        <mc:Fallback xmlns="">
          <p:pic>
            <p:nvPicPr>
              <p:cNvPr id="43" name="Slide Zoom 42">
                <a:hlinkClick r:id="rId7" action="ppaction://hlinksldjump"/>
                <a:extLst>
                  <a:ext uri="{FF2B5EF4-FFF2-40B4-BE49-F238E27FC236}">
                    <a16:creationId xmlns:a16="http://schemas.microsoft.com/office/drawing/2014/main" id="{2F9AEAE8-E8AE-4FD4-961C-633AAE4EAAA3}"/>
                  </a:ext>
                </a:extLst>
              </p:cNvPr>
              <p:cNvPicPr>
                <a:picLocks noGrp="1" noRot="1" noChangeAspect="1" noMove="1" noResize="1" noEditPoints="1" noAdjustHandles="1" noChangeArrowheads="1" noChangeShapeType="1"/>
              </p:cNvPicPr>
              <p:nvPr/>
            </p:nvPicPr>
            <p:blipFill>
              <a:blip r:embed="rId8"/>
              <a:stretch>
                <a:fillRect/>
              </a:stretch>
            </p:blipFill>
            <p:spPr>
              <a:xfrm rot="901533">
                <a:off x="6378301" y="5634077"/>
                <a:ext cx="327359" cy="184139"/>
              </a:xfrm>
              <a:prstGeom prst="ellipse">
                <a:avLst/>
              </a:prstGeom>
              <a:ln w="1905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mc:Fallback>
      </mc:AlternateContent>
      <mc:AlternateContent xmlns:mc="http://schemas.openxmlformats.org/markup-compatibility/2006" xmlns:pslz="http://schemas.microsoft.com/office/powerpoint/2016/slidezoom">
        <mc:Choice Requires="pslz">
          <p:graphicFrame>
            <p:nvGraphicFramePr>
              <p:cNvPr id="44" name="Slide Zoom 43">
                <a:extLst>
                  <a:ext uri="{FF2B5EF4-FFF2-40B4-BE49-F238E27FC236}">
                    <a16:creationId xmlns:a16="http://schemas.microsoft.com/office/drawing/2014/main" id="{BF360FBA-1B10-4A4B-B72A-8960DE0F4A2F}"/>
                  </a:ext>
                </a:extLst>
              </p:cNvPr>
              <p:cNvGraphicFramePr>
                <a:graphicFrameLocks noChangeAspect="1"/>
              </p:cNvGraphicFramePr>
              <p:nvPr>
                <p:extLst>
                  <p:ext uri="{D42A27DB-BD31-4B8C-83A1-F6EECF244321}">
                    <p14:modId xmlns:p14="http://schemas.microsoft.com/office/powerpoint/2010/main" val="3541751639"/>
                  </p:ext>
                </p:extLst>
              </p:nvPr>
            </p:nvGraphicFramePr>
            <p:xfrm rot="940678">
              <a:off x="10406992" y="3593349"/>
              <a:ext cx="286393" cy="161096"/>
            </p:xfrm>
            <a:graphic>
              <a:graphicData uri="http://schemas.microsoft.com/office/powerpoint/2016/slidezoom">
                <pslz:sldZm>
                  <pslz:sldZmObj sldId="639" cId="904882818">
                    <pslz:zmPr id="{B533529A-1B40-4315-AE2D-D55600B9FB67}" transitionDur="1000">
                      <p166:blipFill xmlns:p166="http://schemas.microsoft.com/office/powerpoint/2016/6/main">
                        <a:blip r:embed="rId9"/>
                        <a:stretch>
                          <a:fillRect/>
                        </a:stretch>
                      </p166:blipFill>
                      <p166:spPr xmlns:p166="http://schemas.microsoft.com/office/powerpoint/2016/6/main">
                        <a:xfrm rot="940678">
                          <a:off x="0" y="0"/>
                          <a:ext cx="286393" cy="161096"/>
                        </a:xfrm>
                        <a:prstGeom prst="roundRect">
                          <a:avLst>
                            <a:gd name="adj" fmla="val 16667"/>
                          </a:avLst>
                        </a:prstGeom>
                        <a:ln w="28575">
                          <a:solidFill>
                            <a:srgbClr val="CC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lz:zmPr>
                  </pslz:sldZmObj>
                </pslz:sldZm>
              </a:graphicData>
            </a:graphic>
          </p:graphicFrame>
        </mc:Choice>
        <mc:Fallback xmlns="">
          <p:pic>
            <p:nvPicPr>
              <p:cNvPr id="44" name="Slide Zoom 43">
                <a:hlinkClick r:id="rId10" action="ppaction://hlinksldjump"/>
                <a:extLst>
                  <a:ext uri="{FF2B5EF4-FFF2-40B4-BE49-F238E27FC236}">
                    <a16:creationId xmlns:a16="http://schemas.microsoft.com/office/drawing/2014/main" id="{BF360FBA-1B10-4A4B-B72A-8960DE0F4A2F}"/>
                  </a:ext>
                </a:extLst>
              </p:cNvPr>
              <p:cNvPicPr>
                <a:picLocks noGrp="1" noRot="1" noChangeAspect="1" noMove="1" noResize="1" noEditPoints="1" noAdjustHandles="1" noChangeArrowheads="1" noChangeShapeType="1"/>
              </p:cNvPicPr>
              <p:nvPr/>
            </p:nvPicPr>
            <p:blipFill>
              <a:blip r:embed="rId11"/>
              <a:stretch>
                <a:fillRect/>
              </a:stretch>
            </p:blipFill>
            <p:spPr>
              <a:xfrm rot="940678">
                <a:off x="10406992" y="3593349"/>
                <a:ext cx="286393" cy="161096"/>
              </a:xfrm>
              <a:prstGeom prst="roundRect">
                <a:avLst>
                  <a:gd name="adj" fmla="val 16667"/>
                </a:avLst>
              </a:prstGeom>
              <a:ln w="28575">
                <a:solidFill>
                  <a:srgbClr val="CC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mc:AlternateContent xmlns:mc="http://schemas.openxmlformats.org/markup-compatibility/2006" xmlns:pslz="http://schemas.microsoft.com/office/powerpoint/2016/slidezoom">
        <mc:Choice Requires="pslz">
          <p:graphicFrame>
            <p:nvGraphicFramePr>
              <p:cNvPr id="45" name="Slide Zoom 44">
                <a:extLst>
                  <a:ext uri="{FF2B5EF4-FFF2-40B4-BE49-F238E27FC236}">
                    <a16:creationId xmlns:a16="http://schemas.microsoft.com/office/drawing/2014/main" id="{F2CF122A-79B2-4634-A853-345519C7C7A7}"/>
                  </a:ext>
                </a:extLst>
              </p:cNvPr>
              <p:cNvGraphicFramePr>
                <a:graphicFrameLocks noChangeAspect="1"/>
              </p:cNvGraphicFramePr>
              <p:nvPr>
                <p:extLst>
                  <p:ext uri="{D42A27DB-BD31-4B8C-83A1-F6EECF244321}">
                    <p14:modId xmlns:p14="http://schemas.microsoft.com/office/powerpoint/2010/main" val="1697711512"/>
                  </p:ext>
                </p:extLst>
              </p:nvPr>
            </p:nvGraphicFramePr>
            <p:xfrm rot="1014958">
              <a:off x="9737250" y="6306512"/>
              <a:ext cx="218143" cy="122706"/>
            </p:xfrm>
            <a:graphic>
              <a:graphicData uri="http://schemas.microsoft.com/office/powerpoint/2016/slidezoom">
                <pslz:sldZm>
                  <pslz:sldZmObj sldId="640" cId="1426317617">
                    <pslz:zmPr id="{A832AEF5-D74D-4B16-8DD0-869C96DCB5EB}" transitionDur="1000">
                      <p166:blipFill xmlns:p166="http://schemas.microsoft.com/office/powerpoint/2016/6/main">
                        <a:blip r:embed="rId12"/>
                        <a:stretch>
                          <a:fillRect/>
                        </a:stretch>
                      </p166:blipFill>
                      <p166:spPr xmlns:p166="http://schemas.microsoft.com/office/powerpoint/2016/6/main">
                        <a:xfrm rot="1014958">
                          <a:off x="0" y="0"/>
                          <a:ext cx="218143" cy="122706"/>
                        </a:xfrm>
                        <a:prstGeom prst="snip2DiagRect">
                          <a:avLst/>
                        </a:prstGeom>
                        <a:solidFill>
                          <a:srgbClr val="FFFFFF">
                            <a:shade val="85000"/>
                          </a:srgbClr>
                        </a:solidFill>
                        <a:ln w="28575" cap="sq">
                          <a:solidFill>
                            <a:srgbClr val="CC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166:spPr>
                    </pslz:zmPr>
                  </pslz:sldZmObj>
                </pslz:sldZm>
              </a:graphicData>
            </a:graphic>
          </p:graphicFrame>
        </mc:Choice>
        <mc:Fallback xmlns="">
          <p:pic>
            <p:nvPicPr>
              <p:cNvPr id="45" name="Slide Zoom 44">
                <a:hlinkClick r:id="rId13" action="ppaction://hlinksldjump"/>
                <a:extLst>
                  <a:ext uri="{FF2B5EF4-FFF2-40B4-BE49-F238E27FC236}">
                    <a16:creationId xmlns:a16="http://schemas.microsoft.com/office/drawing/2014/main" id="{F2CF122A-79B2-4634-A853-345519C7C7A7}"/>
                  </a:ext>
                </a:extLst>
              </p:cNvPr>
              <p:cNvPicPr>
                <a:picLocks noGrp="1" noRot="1" noChangeAspect="1" noMove="1" noResize="1" noEditPoints="1" noAdjustHandles="1" noChangeArrowheads="1" noChangeShapeType="1"/>
              </p:cNvPicPr>
              <p:nvPr/>
            </p:nvPicPr>
            <p:blipFill>
              <a:blip r:embed="rId14"/>
              <a:stretch>
                <a:fillRect/>
              </a:stretch>
            </p:blipFill>
            <p:spPr>
              <a:xfrm rot="1014958">
                <a:off x="9737250" y="6306512"/>
                <a:ext cx="218143" cy="122706"/>
              </a:xfrm>
              <a:prstGeom prst="snip2DiagRect">
                <a:avLst/>
              </a:prstGeom>
              <a:solidFill>
                <a:srgbClr val="FFFFFF">
                  <a:shade val="85000"/>
                </a:srgbClr>
              </a:solidFill>
              <a:ln w="28575" cap="sq">
                <a:solidFill>
                  <a:srgbClr val="CC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mc:Fallback>
      </mc:AlternateContent>
      <p:pic>
        <p:nvPicPr>
          <p:cNvPr id="22" name="Picture 21">
            <a:extLst>
              <a:ext uri="{FF2B5EF4-FFF2-40B4-BE49-F238E27FC236}">
                <a16:creationId xmlns:a16="http://schemas.microsoft.com/office/drawing/2014/main" id="{FD0FDDB4-C512-4B66-9974-D82D29C02AC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3660" y="4299655"/>
            <a:ext cx="2148817" cy="1965939"/>
          </a:xfrm>
          <a:prstGeom prst="rect">
            <a:avLst/>
          </a:prstGeom>
        </p:spPr>
      </p:pic>
    </p:spTree>
    <p:extLst>
      <p:ext uri="{BB962C8B-B14F-4D97-AF65-F5344CB8AC3E}">
        <p14:creationId xmlns:p14="http://schemas.microsoft.com/office/powerpoint/2010/main" val="284526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CF1B49-6462-4642-8C42-AEC89AFB9FFB}"/>
              </a:ext>
            </a:extLst>
          </p:cNvPr>
          <p:cNvSpPr>
            <a:spLocks noGrp="1"/>
          </p:cNvSpPr>
          <p:nvPr>
            <p:ph type="dt" sz="half" idx="10"/>
          </p:nvPr>
        </p:nvSpPr>
        <p:spPr/>
        <p:txBody>
          <a:bodyPr/>
          <a:lstStyle/>
          <a:p>
            <a:fld id="{3BB37A72-791D-4169-8F30-7735C8E4FF67}" type="datetime1">
              <a:rPr lang="en-US" altLang="en-US" smtClean="0">
                <a:solidFill>
                  <a:srgbClr val="FFFFFF"/>
                </a:solidFill>
              </a:rPr>
              <a:t>9/6/2022</a:t>
            </a:fld>
            <a:endParaRPr lang="zh-CN" altLang="en-US" sz="1350">
              <a:solidFill>
                <a:srgbClr val="080808"/>
              </a:solidFill>
            </a:endParaRPr>
          </a:p>
        </p:txBody>
      </p:sp>
      <p:sp>
        <p:nvSpPr>
          <p:cNvPr id="5" name="Rectangle 2">
            <a:extLst>
              <a:ext uri="{FF2B5EF4-FFF2-40B4-BE49-F238E27FC236}">
                <a16:creationId xmlns:a16="http://schemas.microsoft.com/office/drawing/2014/main" id="{5FD764D0-020B-4745-B1DE-F5542D706417}"/>
              </a:ext>
            </a:extLst>
          </p:cNvPr>
          <p:cNvSpPr txBox="1">
            <a:spLocks noChangeArrowheads="1"/>
          </p:cNvSpPr>
          <p:nvPr/>
        </p:nvSpPr>
        <p:spPr bwMode="auto">
          <a:xfrm>
            <a:off x="579120" y="154764"/>
            <a:ext cx="6825032" cy="63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fontAlgn="base">
              <a:spcBef>
                <a:spcPct val="0"/>
              </a:spcBef>
              <a:spcAft>
                <a:spcPct val="0"/>
              </a:spcAft>
              <a:defRPr sz="4500" b="1" i="1" kern="1200">
                <a:solidFill>
                  <a:schemeClr val="tx1"/>
                </a:solidFill>
                <a:latin typeface="+mj-lt"/>
                <a:ea typeface="+mj-ea"/>
                <a:cs typeface="+mj-cs"/>
                <a:sym typeface="Arial" panose="020B0604020202020204" pitchFamily="34" charset="0"/>
              </a:defRPr>
            </a:lvl1pPr>
            <a:lvl2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2pPr>
            <a:lvl3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3pPr>
            <a:lvl4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4pPr>
            <a:lvl5pPr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5pPr>
            <a:lvl6pPr marL="3429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6pPr>
            <a:lvl7pPr marL="6858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7pPr>
            <a:lvl8pPr marL="10287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8pPr>
            <a:lvl9pPr marL="1371600" algn="ctr" rtl="0" fontAlgn="base">
              <a:spcBef>
                <a:spcPct val="0"/>
              </a:spcBef>
              <a:spcAft>
                <a:spcPct val="0"/>
              </a:spcAft>
              <a:defRPr sz="3150" b="1" i="1">
                <a:solidFill>
                  <a:schemeClr val="tx1"/>
                </a:solidFill>
                <a:latin typeface="Arial" panose="020B0604020202020204" pitchFamily="34" charset="0"/>
                <a:ea typeface="Microsoft YaHei" panose="020B0503020204020204" pitchFamily="34" charset="-122"/>
                <a:sym typeface="Arial" panose="020B0604020202020204" pitchFamily="34" charset="0"/>
              </a:defRPr>
            </a:lvl9pPr>
          </a:lstStyle>
          <a:p>
            <a:pPr latinLnBrk="0">
              <a:lnSpc>
                <a:spcPct val="150000"/>
              </a:lnSpc>
              <a:spcBef>
                <a:spcPct val="20000"/>
              </a:spcBef>
              <a:buClr>
                <a:srgbClr val="FF0000"/>
              </a:buClr>
              <a:buSzPct val="120000"/>
            </a:pPr>
            <a:r>
              <a:rPr lang="en-US" sz="3600"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Introduce should answer:</a:t>
            </a:r>
            <a:endParaRPr lang="en-US" altLang="ko-KR" sz="3600"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endParaRPr>
          </a:p>
        </p:txBody>
      </p:sp>
      <p:grpSp>
        <p:nvGrpSpPr>
          <p:cNvPr id="18" name="Group 17">
            <a:extLst>
              <a:ext uri="{FF2B5EF4-FFF2-40B4-BE49-F238E27FC236}">
                <a16:creationId xmlns:a16="http://schemas.microsoft.com/office/drawing/2014/main" id="{01EEBACA-FF1C-4D1B-9261-59F5587A8781}"/>
              </a:ext>
            </a:extLst>
          </p:cNvPr>
          <p:cNvGrpSpPr/>
          <p:nvPr/>
        </p:nvGrpSpPr>
        <p:grpSpPr>
          <a:xfrm>
            <a:off x="1059849" y="1102547"/>
            <a:ext cx="9625740" cy="830760"/>
            <a:chOff x="1136659" y="963971"/>
            <a:chExt cx="9625740" cy="830760"/>
          </a:xfrm>
        </p:grpSpPr>
        <p:sp>
          <p:nvSpPr>
            <p:cNvPr id="9" name="Freeform: Shape 8">
              <a:extLst>
                <a:ext uri="{FF2B5EF4-FFF2-40B4-BE49-F238E27FC236}">
                  <a16:creationId xmlns:a16="http://schemas.microsoft.com/office/drawing/2014/main" id="{8CD67E92-73D6-471B-94E4-256C23D924C4}"/>
                </a:ext>
              </a:extLst>
            </p:cNvPr>
            <p:cNvSpPr/>
            <p:nvPr/>
          </p:nvSpPr>
          <p:spPr>
            <a:xfrm>
              <a:off x="1429601" y="1053256"/>
              <a:ext cx="9332798" cy="624903"/>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7650" rIns="247650" bIns="247650" numCol="1" spcCol="1270" anchor="ctr" anchorCtr="0">
              <a:noAutofit/>
            </a:bodyPr>
            <a:lstStyle/>
            <a:p>
              <a:pPr algn="just" defTabSz="2889250">
                <a:lnSpc>
                  <a:spcPts val="1300"/>
                </a:lnSpc>
                <a:spcBef>
                  <a:spcPct val="0"/>
                </a:spcBef>
              </a:pPr>
              <a:r>
                <a:rPr lang="en-US" altLang="en-US" sz="2400" dirty="0">
                  <a:latin typeface="Times New Roman" panose="02020603050405020304" pitchFamily="18" charset="0"/>
                  <a:cs typeface="Times New Roman" panose="02020603050405020304" pitchFamily="18" charset="0"/>
                </a:rPr>
                <a:t>Why is the research important?</a:t>
              </a:r>
            </a:p>
          </p:txBody>
        </p:sp>
        <p:sp>
          <p:nvSpPr>
            <p:cNvPr id="10" name="Rectangle 9">
              <a:extLst>
                <a:ext uri="{FF2B5EF4-FFF2-40B4-BE49-F238E27FC236}">
                  <a16:creationId xmlns:a16="http://schemas.microsoft.com/office/drawing/2014/main" id="{31209798-62FE-40B6-803A-DB62892108B0}"/>
                </a:ext>
              </a:extLst>
            </p:cNvPr>
            <p:cNvSpPr/>
            <p:nvPr/>
          </p:nvSpPr>
          <p:spPr>
            <a:xfrm>
              <a:off x="1136659" y="963971"/>
              <a:ext cx="824410" cy="830760"/>
            </a:xfrm>
            <a:prstGeom prst="rect">
              <a:avLst/>
            </a:prstGeom>
          </p:spPr>
          <p:style>
            <a:lnRef idx="0">
              <a:schemeClr val="lt1">
                <a:hueOff val="0"/>
                <a:satOff val="0"/>
                <a:lumOff val="0"/>
                <a:alphaOff val="0"/>
              </a:schemeClr>
            </a:lnRef>
            <a:fillRef idx="1">
              <a:schemeClr val="accent4">
                <a:tint val="50000"/>
                <a:hueOff val="0"/>
                <a:satOff val="0"/>
                <a:lumOff val="0"/>
                <a:alphaOff val="0"/>
              </a:schemeClr>
            </a:fillRef>
            <a:effectRef idx="3">
              <a:schemeClr val="accent4">
                <a:tint val="50000"/>
                <a:hueOff val="0"/>
                <a:satOff val="0"/>
                <a:lumOff val="0"/>
                <a:alphaOff val="0"/>
              </a:schemeClr>
            </a:effectRef>
            <a:fontRef idx="minor">
              <a:schemeClr val="lt1">
                <a:hueOff val="0"/>
                <a:satOff val="0"/>
                <a:lumOff val="0"/>
                <a:alphaOff val="0"/>
              </a:schemeClr>
            </a:fontRef>
          </p:style>
          <p:txBody>
            <a:bodyPr/>
            <a:lstStyle/>
            <a:p>
              <a:pPr algn="ctr">
                <a:lnSpc>
                  <a:spcPct val="150000"/>
                </a:lnSpc>
              </a:pPr>
              <a:r>
                <a:rPr lang="en-US" sz="2400" b="1" dirty="0">
                  <a:solidFill>
                    <a:srgbClr val="FF0000"/>
                  </a:solidFill>
                  <a:latin typeface="Accolade-Medium" pitchFamily="2" charset="0"/>
                  <a:ea typeface="+mj-ea"/>
                </a:rPr>
                <a:t>1</a:t>
              </a:r>
            </a:p>
          </p:txBody>
        </p:sp>
      </p:grpSp>
      <p:grpSp>
        <p:nvGrpSpPr>
          <p:cNvPr id="19" name="Group 18">
            <a:extLst>
              <a:ext uri="{FF2B5EF4-FFF2-40B4-BE49-F238E27FC236}">
                <a16:creationId xmlns:a16="http://schemas.microsoft.com/office/drawing/2014/main" id="{965FA9D8-D2C7-4869-B2A7-26993FDEF424}"/>
              </a:ext>
            </a:extLst>
          </p:cNvPr>
          <p:cNvGrpSpPr/>
          <p:nvPr/>
        </p:nvGrpSpPr>
        <p:grpSpPr>
          <a:xfrm>
            <a:off x="1097167" y="2362185"/>
            <a:ext cx="9602892" cy="830760"/>
            <a:chOff x="1173977" y="2223609"/>
            <a:chExt cx="9602892" cy="830760"/>
          </a:xfrm>
        </p:grpSpPr>
        <p:sp>
          <p:nvSpPr>
            <p:cNvPr id="11" name="Freeform: Shape 10">
              <a:extLst>
                <a:ext uri="{FF2B5EF4-FFF2-40B4-BE49-F238E27FC236}">
                  <a16:creationId xmlns:a16="http://schemas.microsoft.com/office/drawing/2014/main" id="{77E1954C-85B4-4042-8AE5-189723F61CA8}"/>
                </a:ext>
              </a:extLst>
            </p:cNvPr>
            <p:cNvSpPr/>
            <p:nvPr/>
          </p:nvSpPr>
          <p:spPr>
            <a:xfrm>
              <a:off x="1444070" y="2299762"/>
              <a:ext cx="9332799" cy="692040"/>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7650" rIns="247650" bIns="247650" numCol="1" spcCol="1270" anchor="ctr" anchorCtr="0">
              <a:noAutofit/>
            </a:bodyPr>
            <a:lstStyle/>
            <a:p>
              <a:pPr algn="just" defTabSz="2889250">
                <a:spcBef>
                  <a:spcPct val="0"/>
                </a:spcBef>
                <a:spcAft>
                  <a:spcPct val="35000"/>
                </a:spcAft>
              </a:pPr>
              <a:r>
                <a:rPr lang="en-US" altLang="en-US" sz="2400" dirty="0">
                  <a:latin typeface="Times New Roman" panose="02020603050405020304" pitchFamily="18" charset="0"/>
                  <a:cs typeface="Times New Roman" panose="02020603050405020304" pitchFamily="18" charset="0"/>
                </a:rPr>
                <a:t>What is the main innovation/ problem?</a:t>
              </a:r>
              <a:endParaRPr lang="en-US" sz="24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D7C8E32-22A6-4A0E-9C1F-A6EDAEE13CCB}"/>
                </a:ext>
              </a:extLst>
            </p:cNvPr>
            <p:cNvSpPr/>
            <p:nvPr/>
          </p:nvSpPr>
          <p:spPr>
            <a:xfrm>
              <a:off x="1173977" y="2223609"/>
              <a:ext cx="798399" cy="830760"/>
            </a:xfrm>
            <a:prstGeom prst="rect">
              <a:avLst/>
            </a:prstGeom>
          </p:spPr>
          <p:style>
            <a:lnRef idx="0">
              <a:schemeClr val="lt1">
                <a:hueOff val="0"/>
                <a:satOff val="0"/>
                <a:lumOff val="0"/>
                <a:alphaOff val="0"/>
              </a:schemeClr>
            </a:lnRef>
            <a:fillRef idx="1">
              <a:schemeClr val="accent4">
                <a:tint val="50000"/>
                <a:hueOff val="6207072"/>
                <a:satOff val="31479"/>
                <a:lumOff val="9058"/>
                <a:alphaOff val="0"/>
              </a:schemeClr>
            </a:fillRef>
            <a:effectRef idx="3">
              <a:schemeClr val="accent4">
                <a:tint val="50000"/>
                <a:hueOff val="6207072"/>
                <a:satOff val="31479"/>
                <a:lumOff val="9058"/>
                <a:alphaOff val="0"/>
              </a:schemeClr>
            </a:effectRef>
            <a:fontRef idx="minor">
              <a:schemeClr val="lt1">
                <a:hueOff val="0"/>
                <a:satOff val="0"/>
                <a:lumOff val="0"/>
                <a:alphaOff val="0"/>
              </a:schemeClr>
            </a:fontRef>
          </p:style>
          <p:txBody>
            <a:bodyPr/>
            <a:lstStyle/>
            <a:p>
              <a:pPr algn="ctr">
                <a:lnSpc>
                  <a:spcPct val="150000"/>
                </a:lnSpc>
              </a:pPr>
              <a:r>
                <a:rPr lang="en-US" sz="2400" b="1" dirty="0">
                  <a:solidFill>
                    <a:srgbClr val="FF0000"/>
                  </a:solidFill>
                  <a:latin typeface="Accolade-Medium" pitchFamily="2" charset="0"/>
                  <a:ea typeface="+mj-ea"/>
                </a:rPr>
                <a:t>2</a:t>
              </a:r>
            </a:p>
          </p:txBody>
        </p:sp>
      </p:grpSp>
      <p:grpSp>
        <p:nvGrpSpPr>
          <p:cNvPr id="20" name="Group 19">
            <a:extLst>
              <a:ext uri="{FF2B5EF4-FFF2-40B4-BE49-F238E27FC236}">
                <a16:creationId xmlns:a16="http://schemas.microsoft.com/office/drawing/2014/main" id="{629F517C-3E8B-486A-A0CE-4EF5188D8FF1}"/>
              </a:ext>
            </a:extLst>
          </p:cNvPr>
          <p:cNvGrpSpPr/>
          <p:nvPr/>
        </p:nvGrpSpPr>
        <p:grpSpPr>
          <a:xfrm>
            <a:off x="1072854" y="3796010"/>
            <a:ext cx="9596724" cy="830759"/>
            <a:chOff x="1149664" y="3657434"/>
            <a:chExt cx="9596724" cy="830759"/>
          </a:xfrm>
        </p:grpSpPr>
        <p:sp>
          <p:nvSpPr>
            <p:cNvPr id="13" name="Freeform: Shape 12">
              <a:extLst>
                <a:ext uri="{FF2B5EF4-FFF2-40B4-BE49-F238E27FC236}">
                  <a16:creationId xmlns:a16="http://schemas.microsoft.com/office/drawing/2014/main" id="{9781122B-DDCA-4CA8-857D-BD6C55A01364}"/>
                </a:ext>
              </a:extLst>
            </p:cNvPr>
            <p:cNvSpPr/>
            <p:nvPr/>
          </p:nvSpPr>
          <p:spPr>
            <a:xfrm>
              <a:off x="1182799" y="3727233"/>
              <a:ext cx="9563589" cy="746076"/>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7650" rIns="247650" bIns="247650" numCol="1" spcCol="1270" anchor="ctr" anchorCtr="0">
              <a:noAutofit/>
            </a:bodyPr>
            <a:lstStyle/>
            <a:p>
              <a:pPr defTabSz="2889250">
                <a:lnSpc>
                  <a:spcPts val="1700"/>
                </a:lnSpc>
                <a:spcBef>
                  <a:spcPct val="0"/>
                </a:spcBef>
                <a:spcAft>
                  <a:spcPct val="35000"/>
                </a:spcAft>
              </a:pPr>
              <a:endParaRPr lang="en-US" altLang="en-US" sz="2400" dirty="0">
                <a:latin typeface="Times New Roman" panose="02020603050405020304" pitchFamily="18" charset="0"/>
                <a:cs typeface="Times New Roman" panose="02020603050405020304" pitchFamily="18" charset="0"/>
              </a:endParaRPr>
            </a:p>
            <a:p>
              <a:pPr defTabSz="2889250">
                <a:lnSpc>
                  <a:spcPts val="1700"/>
                </a:lnSpc>
                <a:spcBef>
                  <a:spcPct val="0"/>
                </a:spcBef>
                <a:spcAft>
                  <a:spcPct val="35000"/>
                </a:spcAft>
              </a:pPr>
              <a:r>
                <a:rPr lang="en-US" altLang="en-US" sz="2400" dirty="0">
                  <a:latin typeface="Times New Roman" panose="02020603050405020304" pitchFamily="18" charset="0"/>
                  <a:cs typeface="Times New Roman" panose="02020603050405020304" pitchFamily="18" charset="0"/>
                </a:rPr>
                <a:t>Literature Review: what is your approach? Define the terms, </a:t>
              </a:r>
            </a:p>
            <a:p>
              <a:pPr defTabSz="2889250">
                <a:lnSpc>
                  <a:spcPts val="1700"/>
                </a:lnSpc>
                <a:spcBef>
                  <a:spcPct val="0"/>
                </a:spcBef>
                <a:spcAft>
                  <a:spcPct val="35000"/>
                </a:spcAft>
              </a:pPr>
              <a:r>
                <a:rPr lang="en-US" altLang="en-US" sz="2400" dirty="0">
                  <a:latin typeface="Times New Roman" panose="02020603050405020304" pitchFamily="18" charset="0"/>
                  <a:cs typeface="Times New Roman" panose="02020603050405020304" pitchFamily="18" charset="0"/>
                </a:rPr>
                <a:t>Compare/show other studies </a:t>
              </a:r>
            </a:p>
            <a:p>
              <a:pPr marL="0" lvl="0" indent="0" algn="l" defTabSz="2889250">
                <a:lnSpc>
                  <a:spcPts val="1700"/>
                </a:lnSpc>
                <a:spcBef>
                  <a:spcPct val="0"/>
                </a:spcBef>
                <a:spcAft>
                  <a:spcPct val="35000"/>
                </a:spcAft>
                <a:buNone/>
              </a:pPr>
              <a:endParaRPr lang="en-US" sz="2400" kern="1200" dirty="0"/>
            </a:p>
          </p:txBody>
        </p:sp>
        <p:sp>
          <p:nvSpPr>
            <p:cNvPr id="14" name="Rectangle 13">
              <a:extLst>
                <a:ext uri="{FF2B5EF4-FFF2-40B4-BE49-F238E27FC236}">
                  <a16:creationId xmlns:a16="http://schemas.microsoft.com/office/drawing/2014/main" id="{288ECDBB-CD59-4CCF-8AC7-0E0225A3953E}"/>
                </a:ext>
              </a:extLst>
            </p:cNvPr>
            <p:cNvSpPr/>
            <p:nvPr/>
          </p:nvSpPr>
          <p:spPr>
            <a:xfrm>
              <a:off x="1149664" y="3657434"/>
              <a:ext cx="847023" cy="830759"/>
            </a:xfrm>
            <a:prstGeom prst="rect">
              <a:avLst/>
            </a:prstGeom>
            <a:solidFill>
              <a:schemeClr val="accent2">
                <a:lumMod val="20000"/>
                <a:lumOff val="80000"/>
              </a:schemeClr>
            </a:solidFill>
          </p:spPr>
          <p:style>
            <a:lnRef idx="0">
              <a:schemeClr val="lt1">
                <a:hueOff val="0"/>
                <a:satOff val="0"/>
                <a:lumOff val="0"/>
                <a:alphaOff val="0"/>
              </a:schemeClr>
            </a:lnRef>
            <a:fillRef idx="1">
              <a:schemeClr val="accent4">
                <a:tint val="50000"/>
                <a:hueOff val="12414144"/>
                <a:satOff val="62957"/>
                <a:lumOff val="18117"/>
                <a:alphaOff val="0"/>
              </a:schemeClr>
            </a:fillRef>
            <a:effectRef idx="3">
              <a:schemeClr val="accent4">
                <a:tint val="50000"/>
                <a:hueOff val="12414144"/>
                <a:satOff val="62957"/>
                <a:lumOff val="18117"/>
                <a:alphaOff val="0"/>
              </a:schemeClr>
            </a:effectRef>
            <a:fontRef idx="minor">
              <a:schemeClr val="lt1">
                <a:hueOff val="0"/>
                <a:satOff val="0"/>
                <a:lumOff val="0"/>
                <a:alphaOff val="0"/>
              </a:schemeClr>
            </a:fontRef>
          </p:style>
          <p:txBody>
            <a:bodyPr/>
            <a:lstStyle/>
            <a:p>
              <a:pPr algn="ctr">
                <a:lnSpc>
                  <a:spcPct val="150000"/>
                </a:lnSpc>
              </a:pPr>
              <a:r>
                <a:rPr lang="en-US" sz="2400" b="1" dirty="0">
                  <a:solidFill>
                    <a:srgbClr val="FF0000"/>
                  </a:solidFill>
                  <a:latin typeface="Accolade-Medium" pitchFamily="2" charset="0"/>
                  <a:ea typeface="+mj-ea"/>
                </a:rPr>
                <a:t>3</a:t>
              </a:r>
            </a:p>
          </p:txBody>
        </p:sp>
      </p:grpSp>
      <p:grpSp>
        <p:nvGrpSpPr>
          <p:cNvPr id="21" name="Group 20">
            <a:extLst>
              <a:ext uri="{FF2B5EF4-FFF2-40B4-BE49-F238E27FC236}">
                <a16:creationId xmlns:a16="http://schemas.microsoft.com/office/drawing/2014/main" id="{0D24A009-2472-481C-BC4A-CDE82BA9CD40}"/>
              </a:ext>
            </a:extLst>
          </p:cNvPr>
          <p:cNvGrpSpPr/>
          <p:nvPr/>
        </p:nvGrpSpPr>
        <p:grpSpPr>
          <a:xfrm>
            <a:off x="1143000" y="5181600"/>
            <a:ext cx="9526578" cy="817094"/>
            <a:chOff x="1219810" y="5043024"/>
            <a:chExt cx="9526578" cy="817094"/>
          </a:xfrm>
        </p:grpSpPr>
        <p:sp>
          <p:nvSpPr>
            <p:cNvPr id="16" name="Freeform: Shape 15">
              <a:extLst>
                <a:ext uri="{FF2B5EF4-FFF2-40B4-BE49-F238E27FC236}">
                  <a16:creationId xmlns:a16="http://schemas.microsoft.com/office/drawing/2014/main" id="{4DEADC03-EFD5-47E6-AE9D-5E7074BFF8CB}"/>
                </a:ext>
              </a:extLst>
            </p:cNvPr>
            <p:cNvSpPr/>
            <p:nvPr/>
          </p:nvSpPr>
          <p:spPr>
            <a:xfrm>
              <a:off x="1413588" y="5070020"/>
              <a:ext cx="9332800" cy="746076"/>
            </a:xfrm>
            <a:custGeom>
              <a:avLst/>
              <a:gdLst>
                <a:gd name="connsiteX0" fmla="*/ 0 w 4465319"/>
                <a:gd name="connsiteY0" fmla="*/ 0 h 1395412"/>
                <a:gd name="connsiteX1" fmla="*/ 4465319 w 4465319"/>
                <a:gd name="connsiteY1" fmla="*/ 0 h 1395412"/>
                <a:gd name="connsiteX2" fmla="*/ 4465319 w 4465319"/>
                <a:gd name="connsiteY2" fmla="*/ 1395412 h 1395412"/>
                <a:gd name="connsiteX3" fmla="*/ 0 w 4465319"/>
                <a:gd name="connsiteY3" fmla="*/ 1395412 h 1395412"/>
                <a:gd name="connsiteX4" fmla="*/ 0 w 4465319"/>
                <a:gd name="connsiteY4" fmla="*/ 0 h 139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319" h="1395412">
                  <a:moveTo>
                    <a:pt x="0" y="0"/>
                  </a:moveTo>
                  <a:lnTo>
                    <a:pt x="4465319" y="0"/>
                  </a:lnTo>
                  <a:lnTo>
                    <a:pt x="4465319" y="1395412"/>
                  </a:lnTo>
                  <a:lnTo>
                    <a:pt x="0" y="1395412"/>
                  </a:lnTo>
                  <a:lnTo>
                    <a:pt x="0" y="0"/>
                  </a:lnTo>
                  <a:close/>
                </a:path>
              </a:pathLst>
            </a:cu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45159" tIns="247650" rIns="247650" bIns="247650" numCol="1" spcCol="1270" anchor="ctr" anchorCtr="0">
              <a:noAutofit/>
            </a:bodyPr>
            <a:lstStyle/>
            <a:p>
              <a:pPr defTabSz="2889250">
                <a:lnSpc>
                  <a:spcPct val="90000"/>
                </a:lnSpc>
                <a:spcBef>
                  <a:spcPct val="0"/>
                </a:spcBef>
                <a:spcAft>
                  <a:spcPct val="35000"/>
                </a:spcAft>
              </a:pPr>
              <a:endParaRPr lang="en-US" altLang="en-US" sz="2000" dirty="0">
                <a:latin typeface="Times New Roman" panose="02020603050405020304" pitchFamily="18" charset="0"/>
                <a:cs typeface="Times New Roman" panose="02020603050405020304" pitchFamily="18" charset="0"/>
              </a:endParaRPr>
            </a:p>
            <a:p>
              <a:pPr defTabSz="2889250">
                <a:lnSpc>
                  <a:spcPct val="90000"/>
                </a:lnSpc>
                <a:spcBef>
                  <a:spcPct val="0"/>
                </a:spcBef>
                <a:spcAft>
                  <a:spcPct val="35000"/>
                </a:spcAft>
              </a:pPr>
              <a:endParaRPr lang="en-US" altLang="en-US" sz="2400" dirty="0">
                <a:latin typeface="Times New Roman" panose="02020603050405020304" pitchFamily="18" charset="0"/>
                <a:cs typeface="Times New Roman" panose="02020603050405020304" pitchFamily="18" charset="0"/>
              </a:endParaRPr>
            </a:p>
            <a:p>
              <a:pPr defTabSz="2889250">
                <a:lnSpc>
                  <a:spcPct val="90000"/>
                </a:lnSpc>
                <a:spcBef>
                  <a:spcPct val="0"/>
                </a:spcBef>
                <a:spcAft>
                  <a:spcPct val="35000"/>
                </a:spcAft>
              </a:pPr>
              <a:r>
                <a:rPr lang="en-US" altLang="en-US" sz="2400" dirty="0">
                  <a:latin typeface="Times New Roman" panose="02020603050405020304" pitchFamily="18" charset="0"/>
                  <a:cs typeface="Times New Roman" panose="02020603050405020304" pitchFamily="18" charset="0"/>
                </a:rPr>
                <a:t>Objectives and question; how will your paper be organized</a:t>
              </a:r>
            </a:p>
            <a:p>
              <a:pPr defTabSz="2889250">
                <a:lnSpc>
                  <a:spcPct val="90000"/>
                </a:lnSpc>
                <a:spcBef>
                  <a:spcPct val="0"/>
                </a:spcBef>
                <a:spcAft>
                  <a:spcPct val="35000"/>
                </a:spcAft>
              </a:pPr>
              <a:endParaRPr lang="en-US" altLang="en-US" sz="2000" dirty="0">
                <a:latin typeface="Times New Roman" panose="02020603050405020304" pitchFamily="18" charset="0"/>
                <a:cs typeface="Times New Roman" panose="02020603050405020304" pitchFamily="18" charset="0"/>
              </a:endParaRPr>
            </a:p>
            <a:p>
              <a:pPr marL="0" lvl="0" indent="0" algn="l" defTabSz="2889250">
                <a:lnSpc>
                  <a:spcPct val="90000"/>
                </a:lnSpc>
                <a:spcBef>
                  <a:spcPct val="0"/>
                </a:spcBef>
                <a:spcAft>
                  <a:spcPct val="35000"/>
                </a:spcAft>
                <a:buNone/>
              </a:pPr>
              <a:endParaRPr lang="en-US" sz="2000" kern="1200" dirty="0"/>
            </a:p>
          </p:txBody>
        </p:sp>
        <p:sp>
          <p:nvSpPr>
            <p:cNvPr id="17" name="Rectangle 16">
              <a:extLst>
                <a:ext uri="{FF2B5EF4-FFF2-40B4-BE49-F238E27FC236}">
                  <a16:creationId xmlns:a16="http://schemas.microsoft.com/office/drawing/2014/main" id="{B1599E5E-5C50-4859-8B96-0D87D16771C7}"/>
                </a:ext>
              </a:extLst>
            </p:cNvPr>
            <p:cNvSpPr/>
            <p:nvPr/>
          </p:nvSpPr>
          <p:spPr>
            <a:xfrm>
              <a:off x="1219810" y="5043024"/>
              <a:ext cx="794839" cy="817094"/>
            </a:xfrm>
            <a:prstGeom prst="rect">
              <a:avLst/>
            </a:prstGeom>
            <a:solidFill>
              <a:srgbClr val="FFFF00"/>
            </a:solidFill>
          </p:spPr>
          <p:style>
            <a:lnRef idx="0">
              <a:schemeClr val="lt1">
                <a:hueOff val="0"/>
                <a:satOff val="0"/>
                <a:lumOff val="0"/>
                <a:alphaOff val="0"/>
              </a:schemeClr>
            </a:lnRef>
            <a:fillRef idx="1">
              <a:schemeClr val="accent4">
                <a:tint val="50000"/>
                <a:hueOff val="12414144"/>
                <a:satOff val="62957"/>
                <a:lumOff val="18117"/>
                <a:alphaOff val="0"/>
              </a:schemeClr>
            </a:fillRef>
            <a:effectRef idx="3">
              <a:schemeClr val="accent4">
                <a:tint val="50000"/>
                <a:hueOff val="12414144"/>
                <a:satOff val="62957"/>
                <a:lumOff val="18117"/>
                <a:alphaOff val="0"/>
              </a:schemeClr>
            </a:effectRef>
            <a:fontRef idx="minor">
              <a:schemeClr val="lt1">
                <a:hueOff val="0"/>
                <a:satOff val="0"/>
                <a:lumOff val="0"/>
                <a:alphaOff val="0"/>
              </a:schemeClr>
            </a:fontRef>
          </p:style>
          <p:txBody>
            <a:bodyPr/>
            <a:lstStyle/>
            <a:p>
              <a:pPr algn="ctr">
                <a:lnSpc>
                  <a:spcPct val="150000"/>
                </a:lnSpc>
              </a:pPr>
              <a:r>
                <a:rPr lang="en-US" sz="2400" b="1" dirty="0">
                  <a:solidFill>
                    <a:srgbClr val="FF0000"/>
                  </a:solidFill>
                  <a:latin typeface="Accolade-Medium" pitchFamily="2" charset="0"/>
                  <a:ea typeface="+mj-ea"/>
                </a:rPr>
                <a:t>4</a:t>
              </a:r>
            </a:p>
          </p:txBody>
        </p:sp>
      </p:grpSp>
      <p:sp>
        <p:nvSpPr>
          <p:cNvPr id="22" name="Slide Number Placeholder 1">
            <a:extLst>
              <a:ext uri="{FF2B5EF4-FFF2-40B4-BE49-F238E27FC236}">
                <a16:creationId xmlns:a16="http://schemas.microsoft.com/office/drawing/2014/main" id="{E9AB3DE6-841B-44F9-81ED-4E5C93424C32}"/>
              </a:ext>
            </a:extLst>
          </p:cNvPr>
          <p:cNvSpPr>
            <a:spLocks noGrp="1"/>
          </p:cNvSpPr>
          <p:nvPr>
            <p:ph type="sldNum" sz="quarter" idx="12"/>
          </p:nvPr>
        </p:nvSpPr>
        <p:spPr>
          <a:xfrm>
            <a:off x="11201400" y="6323759"/>
            <a:ext cx="604557"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250">
                <a:solidFill>
                  <a:schemeClr val="tx1"/>
                </a:solidFill>
                <a:latin typeface="Times New Roman" panose="02020603050405020304" pitchFamily="18" charset="0"/>
                <a:cs typeface="Arial" panose="020B0604020202020204" pitchFamily="34" charset="0"/>
              </a:defRPr>
            </a:lvl1pPr>
            <a:lvl2pPr marL="557213" indent="-214313" eaLnBrk="0" hangingPunct="0">
              <a:defRPr sz="11250">
                <a:solidFill>
                  <a:schemeClr val="tx1"/>
                </a:solidFill>
                <a:latin typeface="Times New Roman" panose="02020603050405020304" pitchFamily="18" charset="0"/>
                <a:cs typeface="Arial" panose="020B0604020202020204" pitchFamily="34" charset="0"/>
              </a:defRPr>
            </a:lvl2pPr>
            <a:lvl3pPr marL="857250" indent="-171450" eaLnBrk="0" hangingPunct="0">
              <a:defRPr sz="11250">
                <a:solidFill>
                  <a:schemeClr val="tx1"/>
                </a:solidFill>
                <a:latin typeface="Times New Roman" panose="02020603050405020304" pitchFamily="18" charset="0"/>
                <a:cs typeface="Arial" panose="020B0604020202020204" pitchFamily="34" charset="0"/>
              </a:defRPr>
            </a:lvl3pPr>
            <a:lvl4pPr marL="1200150" indent="-171450" eaLnBrk="0" hangingPunct="0">
              <a:defRPr sz="11250">
                <a:solidFill>
                  <a:schemeClr val="tx1"/>
                </a:solidFill>
                <a:latin typeface="Times New Roman" panose="02020603050405020304" pitchFamily="18" charset="0"/>
                <a:cs typeface="Arial" panose="020B0604020202020204" pitchFamily="34" charset="0"/>
              </a:defRPr>
            </a:lvl4pPr>
            <a:lvl5pPr marL="1543050" indent="-171450" eaLnBrk="0" hangingPunct="0">
              <a:defRPr sz="11250">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9pPr>
          </a:lstStyle>
          <a:p>
            <a:pPr defTabSz="685800" latinLnBrk="0">
              <a:defRPr/>
            </a:pPr>
            <a:fld id="{0F1669E9-0CFA-4EEA-8B73-0F188F31F165}" type="slidenum">
              <a:rPr lang="en-US" sz="1400" b="1">
                <a:cs typeface="B Lotus" panose="00000400000000000000" pitchFamily="2" charset="-78"/>
              </a:rPr>
              <a:pPr defTabSz="685800" latinLnBrk="0">
                <a:defRPr/>
              </a:pPr>
              <a:t>5</a:t>
            </a:fld>
            <a:endParaRPr lang="en-US" sz="1400" b="1">
              <a:cs typeface="B Lotus" panose="00000400000000000000" pitchFamily="2" charset="-78"/>
            </a:endParaRPr>
          </a:p>
        </p:txBody>
      </p:sp>
    </p:spTree>
    <p:extLst>
      <p:ext uri="{BB962C8B-B14F-4D97-AF65-F5344CB8AC3E}">
        <p14:creationId xmlns:p14="http://schemas.microsoft.com/office/powerpoint/2010/main" val="345779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egincollege.com/wp-content/uploads/2012/03/Undeclared.jpg">
            <a:extLst>
              <a:ext uri="{FF2B5EF4-FFF2-40B4-BE49-F238E27FC236}">
                <a16:creationId xmlns:a16="http://schemas.microsoft.com/office/drawing/2014/main" id="{1AC5DB9C-871B-4139-B5BF-7E49DC645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622" y="2569349"/>
            <a:ext cx="3034061" cy="17193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8B40798-6F7D-405D-9D03-2B814BF6E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350" y="2569349"/>
            <a:ext cx="2962275" cy="1543050"/>
          </a:xfrm>
          <a:prstGeom prst="rect">
            <a:avLst/>
          </a:prstGeom>
        </p:spPr>
      </p:pic>
      <p:sp>
        <p:nvSpPr>
          <p:cNvPr id="6" name="Rectangle 5">
            <a:extLst>
              <a:ext uri="{FF2B5EF4-FFF2-40B4-BE49-F238E27FC236}">
                <a16:creationId xmlns:a16="http://schemas.microsoft.com/office/drawing/2014/main" id="{265DC035-C942-4E5A-AD1B-DF88C8B04780}"/>
              </a:ext>
            </a:extLst>
          </p:cNvPr>
          <p:cNvSpPr/>
          <p:nvPr/>
        </p:nvSpPr>
        <p:spPr>
          <a:xfrm>
            <a:off x="2441652" y="5198130"/>
            <a:ext cx="6528149" cy="1107996"/>
          </a:xfrm>
          <a:prstGeom prst="rect">
            <a:avLst/>
          </a:prstGeom>
          <a:noFill/>
        </p:spPr>
        <p:style>
          <a:lnRef idx="0">
            <a:schemeClr val="accent6"/>
          </a:lnRef>
          <a:fillRef idx="3">
            <a:schemeClr val="accent6"/>
          </a:fillRef>
          <a:effectRef idx="3">
            <a:schemeClr val="accent6"/>
          </a:effectRef>
          <a:fontRef idx="minor">
            <a:schemeClr val="lt1"/>
          </a:fontRef>
        </p:style>
        <p:txBody>
          <a:bodyPr wrap="square">
            <a:spAutoFit/>
          </a:bodyPr>
          <a:lstStyle/>
          <a:p>
            <a:pPr algn="ctr" defTabSz="685800">
              <a:spcBef>
                <a:spcPct val="0"/>
              </a:spcBef>
              <a:buClr>
                <a:srgbClr val="C00000"/>
              </a:buClr>
              <a:buSzPct val="106000"/>
              <a:defRPr/>
            </a:pPr>
            <a:r>
              <a:rPr lang="en-US" altLang="zh-CN" sz="6600" b="1" i="1" dirty="0">
                <a:solidFill>
                  <a:schemeClr val="accent6">
                    <a:lumMod val="75000"/>
                  </a:schemeClr>
                </a:solidFill>
                <a:effectLst>
                  <a:outerShdw blurRad="38100" dist="38100" dir="2700000" algn="tl">
                    <a:srgbClr val="000000">
                      <a:alpha val="43137"/>
                    </a:srgbClr>
                  </a:outerShdw>
                </a:effectLst>
                <a:latin typeface="Comic Sans MS (Body)"/>
                <a:ea typeface="+mj-ea"/>
                <a:cs typeface="Times New Roman" panose="02020603050405020304" pitchFamily="18" charset="0"/>
              </a:rPr>
              <a:t>“Introduction”</a:t>
            </a:r>
          </a:p>
        </p:txBody>
      </p:sp>
      <p:pic>
        <p:nvPicPr>
          <p:cNvPr id="7" name="Picture 6">
            <a:extLst>
              <a:ext uri="{FF2B5EF4-FFF2-40B4-BE49-F238E27FC236}">
                <a16:creationId xmlns:a16="http://schemas.microsoft.com/office/drawing/2014/main" id="{AE1D1F93-C0F3-4553-B8E7-E006933D2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0292" y="2397201"/>
            <a:ext cx="2619375" cy="1743075"/>
          </a:xfrm>
          <a:prstGeom prst="rect">
            <a:avLst/>
          </a:prstGeom>
        </p:spPr>
      </p:pic>
      <p:sp>
        <p:nvSpPr>
          <p:cNvPr id="8" name="Rectangle 7">
            <a:extLst>
              <a:ext uri="{FF2B5EF4-FFF2-40B4-BE49-F238E27FC236}">
                <a16:creationId xmlns:a16="http://schemas.microsoft.com/office/drawing/2014/main" id="{7D78E006-069B-4073-B128-53A88F957E55}"/>
              </a:ext>
            </a:extLst>
          </p:cNvPr>
          <p:cNvSpPr/>
          <p:nvPr/>
        </p:nvSpPr>
        <p:spPr>
          <a:xfrm>
            <a:off x="1384510" y="644206"/>
            <a:ext cx="9199954" cy="1015663"/>
          </a:xfrm>
          <a:prstGeom prst="rect">
            <a:avLst/>
          </a:prstGeom>
        </p:spPr>
        <p:txBody>
          <a:bodyPr wrap="none">
            <a:spAutoFit/>
          </a:bodyPr>
          <a:lstStyle/>
          <a:p>
            <a:pPr>
              <a:buFontTx/>
              <a:buNone/>
            </a:pPr>
            <a:r>
              <a:rPr lang="en-US" altLang="en-US" sz="6000" b="1" i="1" dirty="0">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rPr>
              <a:t>General Dos and Don’ts </a:t>
            </a:r>
          </a:p>
        </p:txBody>
      </p:sp>
      <p:sp>
        <p:nvSpPr>
          <p:cNvPr id="9" name="Slide Number Placeholder 1">
            <a:extLst>
              <a:ext uri="{FF2B5EF4-FFF2-40B4-BE49-F238E27FC236}">
                <a16:creationId xmlns:a16="http://schemas.microsoft.com/office/drawing/2014/main" id="{27CAD51B-6234-47BA-A842-BD3BB54AE989}"/>
              </a:ext>
            </a:extLst>
          </p:cNvPr>
          <p:cNvSpPr>
            <a:spLocks noGrp="1"/>
          </p:cNvSpPr>
          <p:nvPr>
            <p:ph type="sldNum" sz="quarter" idx="12"/>
          </p:nvPr>
        </p:nvSpPr>
        <p:spPr>
          <a:xfrm>
            <a:off x="11201400" y="6323759"/>
            <a:ext cx="604557"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250">
                <a:solidFill>
                  <a:schemeClr val="tx1"/>
                </a:solidFill>
                <a:latin typeface="Times New Roman" panose="02020603050405020304" pitchFamily="18" charset="0"/>
                <a:cs typeface="Arial" panose="020B0604020202020204" pitchFamily="34" charset="0"/>
              </a:defRPr>
            </a:lvl1pPr>
            <a:lvl2pPr marL="557213" indent="-214313" eaLnBrk="0" hangingPunct="0">
              <a:defRPr sz="11250">
                <a:solidFill>
                  <a:schemeClr val="tx1"/>
                </a:solidFill>
                <a:latin typeface="Times New Roman" panose="02020603050405020304" pitchFamily="18" charset="0"/>
                <a:cs typeface="Arial" panose="020B0604020202020204" pitchFamily="34" charset="0"/>
              </a:defRPr>
            </a:lvl2pPr>
            <a:lvl3pPr marL="857250" indent="-171450" eaLnBrk="0" hangingPunct="0">
              <a:defRPr sz="11250">
                <a:solidFill>
                  <a:schemeClr val="tx1"/>
                </a:solidFill>
                <a:latin typeface="Times New Roman" panose="02020603050405020304" pitchFamily="18" charset="0"/>
                <a:cs typeface="Arial" panose="020B0604020202020204" pitchFamily="34" charset="0"/>
              </a:defRPr>
            </a:lvl3pPr>
            <a:lvl4pPr marL="1200150" indent="-171450" eaLnBrk="0" hangingPunct="0">
              <a:defRPr sz="11250">
                <a:solidFill>
                  <a:schemeClr val="tx1"/>
                </a:solidFill>
                <a:latin typeface="Times New Roman" panose="02020603050405020304" pitchFamily="18" charset="0"/>
                <a:cs typeface="Arial" panose="020B0604020202020204" pitchFamily="34" charset="0"/>
              </a:defRPr>
            </a:lvl4pPr>
            <a:lvl5pPr marL="1543050" indent="-171450" eaLnBrk="0" hangingPunct="0">
              <a:defRPr sz="11250">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9pPr>
          </a:lstStyle>
          <a:p>
            <a:pPr defTabSz="685800" latinLnBrk="0">
              <a:defRPr/>
            </a:pPr>
            <a:fld id="{0F1669E9-0CFA-4EEA-8B73-0F188F31F165}" type="slidenum">
              <a:rPr lang="en-US" sz="1400" b="1">
                <a:cs typeface="B Lotus" panose="00000400000000000000" pitchFamily="2" charset="-78"/>
              </a:rPr>
              <a:pPr defTabSz="685800" latinLnBrk="0">
                <a:defRPr/>
              </a:pPr>
              <a:t>6</a:t>
            </a:fld>
            <a:endParaRPr lang="en-US" sz="1400" b="1">
              <a:cs typeface="B Lotus"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iterate type="lt">
                                    <p:tmPct val="0"/>
                                  </p:iterate>
                                  <p:childTnLst>
                                    <p:anim calcmode="discrete" valueType="str">
                                      <p:cBhvr override="childStyle">
                                        <p:cTn id="6" dur="2000" fill="hold"/>
                                        <p:tgtEl>
                                          <p:spTgt spid="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5" presetClass="emph" presetSubtype="0" grpId="1" nodeType="clickEffect">
                                  <p:stCondLst>
                                    <p:cond delay="0"/>
                                  </p:stCondLst>
                                  <p:iterate type="lt">
                                    <p:tmAbs val="25"/>
                                  </p:iterate>
                                  <p:childTnLst>
                                    <p:set>
                                      <p:cBhvr override="childStyle">
                                        <p:cTn id="10" dur="indefinite"/>
                                        <p:tgtEl>
                                          <p:spTgt spid="6"/>
                                        </p:tgtEl>
                                        <p:attrNameLst>
                                          <p:attrName>style.fontWeight</p:attrName>
                                        </p:attrNameLst>
                                      </p:cBhvr>
                                      <p:to>
                                        <p:strVal val="bold"/>
                                      </p:to>
                                    </p:set>
                                  </p:childTnLst>
                                </p:cTn>
                              </p:par>
                              <p:par>
                                <p:cTn id="11" presetID="34" presetClass="emph" presetSubtype="0" fill="hold" grpId="2"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6"/>
                                        </p:tgtEl>
                                        <p:attrNameLst>
                                          <p:attrName>ppt_x</p:attrName>
                                          <p:attrName>ppt_y</p:attrName>
                                        </p:attrNameLst>
                                      </p:cBhvr>
                                    </p:animMotion>
                                    <p:animRot by="1500000">
                                      <p:cBhvr>
                                        <p:cTn id="13" dur="125" fill="hold">
                                          <p:stCondLst>
                                            <p:cond delay="0"/>
                                          </p:stCondLst>
                                        </p:cTn>
                                        <p:tgtEl>
                                          <p:spTgt spid="6"/>
                                        </p:tgtEl>
                                        <p:attrNameLst>
                                          <p:attrName>r</p:attrName>
                                        </p:attrNameLst>
                                      </p:cBhvr>
                                    </p:animRot>
                                    <p:animRot by="-1500000">
                                      <p:cBhvr>
                                        <p:cTn id="14" dur="125" fill="hold">
                                          <p:stCondLst>
                                            <p:cond delay="125"/>
                                          </p:stCondLst>
                                        </p:cTn>
                                        <p:tgtEl>
                                          <p:spTgt spid="6"/>
                                        </p:tgtEl>
                                        <p:attrNameLst>
                                          <p:attrName>r</p:attrName>
                                        </p:attrNameLst>
                                      </p:cBhvr>
                                    </p:animRot>
                                    <p:animRot by="-1500000">
                                      <p:cBhvr>
                                        <p:cTn id="15" dur="125" fill="hold">
                                          <p:stCondLst>
                                            <p:cond delay="250"/>
                                          </p:stCondLst>
                                        </p:cTn>
                                        <p:tgtEl>
                                          <p:spTgt spid="6"/>
                                        </p:tgtEl>
                                        <p:attrNameLst>
                                          <p:attrName>r</p:attrName>
                                        </p:attrNameLst>
                                      </p:cBhvr>
                                    </p:animRot>
                                    <p:animRot by="1500000">
                                      <p:cBhvr>
                                        <p:cTn id="16" dur="125" fill="hold">
                                          <p:stCondLst>
                                            <p:cond delay="375"/>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3" nodeType="clickEffect">
                                  <p:stCondLst>
                                    <p:cond delay="0"/>
                                  </p:stCondLst>
                                  <p:iterate type="lt">
                                    <p:tmPct val="4615"/>
                                  </p:iterate>
                                  <p:childTnLst>
                                    <p:set>
                                      <p:cBhvr override="childStyle">
                                        <p:cTn id="20" dur="500" fill="hold"/>
                                        <p:tgtEl>
                                          <p:spTgt spid="6"/>
                                        </p:tgtEl>
                                        <p:attrNameLst>
                                          <p:attrName>style.color</p:attrName>
                                        </p:attrNameLst>
                                      </p:cBhvr>
                                      <p:to>
                                        <p:clrVal>
                                          <a:schemeClr val="accent2"/>
                                        </p:clrVal>
                                      </p:to>
                                    </p:set>
                                    <p:set>
                                      <p:cBhvr>
                                        <p:cTn id="21" dur="500" fill="hold"/>
                                        <p:tgtEl>
                                          <p:spTgt spid="6"/>
                                        </p:tgtEl>
                                        <p:attrNameLst>
                                          <p:attrName>fillcolor</p:attrName>
                                        </p:attrNameLst>
                                      </p:cBhvr>
                                      <p:to>
                                        <p:clrVal>
                                          <a:schemeClr val="accent2"/>
                                        </p:clrVal>
                                      </p:to>
                                    </p:set>
                                    <p:set>
                                      <p:cBhvr>
                                        <p:cTn id="22"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685800" y="1401503"/>
            <a:ext cx="9690410" cy="423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0" indent="0" algn="ctr" defTabSz="0" rtl="0" fontAlgn="base">
              <a:spcBef>
                <a:spcPct val="20000"/>
              </a:spcBef>
              <a:spcAft>
                <a:spcPct val="0"/>
              </a:spcAft>
              <a:buClr>
                <a:schemeClr val="folHlink"/>
              </a:buClr>
              <a:buFont typeface="Wingdings" panose="05000000000000000000" pitchFamily="2" charset="2"/>
              <a:buNone/>
              <a:defRPr sz="2400" kern="1200">
                <a:solidFill>
                  <a:schemeClr val="tx1"/>
                </a:solidFill>
                <a:latin typeface="+mn-lt"/>
                <a:ea typeface="+mn-ea"/>
                <a:cs typeface="+mn-cs"/>
                <a:sym typeface="Arial" panose="020B0604020202020204" pitchFamily="34" charset="0"/>
              </a:defRPr>
            </a:lvl1pPr>
            <a:lvl2pPr marL="457200" indent="0" algn="ctr" defTabSz="0" rtl="0" fontAlgn="base">
              <a:spcBef>
                <a:spcPct val="20000"/>
              </a:spcBef>
              <a:spcAft>
                <a:spcPct val="0"/>
              </a:spcAft>
              <a:buClr>
                <a:schemeClr val="tx2"/>
              </a:buClr>
              <a:buFont typeface="Wingdings" panose="05000000000000000000" pitchFamily="2" charset="2"/>
              <a:buNone/>
              <a:defRPr sz="2000" kern="1200">
                <a:solidFill>
                  <a:schemeClr val="tx1"/>
                </a:solidFill>
                <a:latin typeface="+mn-lt"/>
                <a:ea typeface="+mn-ea"/>
                <a:cs typeface="+mn-cs"/>
                <a:sym typeface="Arial" panose="020B0604020202020204" pitchFamily="34" charset="0"/>
              </a:defRPr>
            </a:lvl2pPr>
            <a:lvl3pPr marL="914400" indent="0" algn="ctr" defTabSz="0" rtl="0" fontAlgn="base">
              <a:spcBef>
                <a:spcPct val="20000"/>
              </a:spcBef>
              <a:spcAft>
                <a:spcPct val="0"/>
              </a:spcAft>
              <a:buClr>
                <a:schemeClr val="tx2"/>
              </a:buClr>
              <a:buFont typeface="Wingdings" panose="05000000000000000000" pitchFamily="2" charset="2"/>
              <a:buNone/>
              <a:defRPr sz="1800" kern="1200">
                <a:solidFill>
                  <a:schemeClr val="tx1"/>
                </a:solidFill>
                <a:latin typeface="+mn-lt"/>
                <a:ea typeface="+mn-ea"/>
                <a:cs typeface="+mn-cs"/>
                <a:sym typeface="Arial" panose="020B0604020202020204" pitchFamily="34" charset="0"/>
              </a:defRPr>
            </a:lvl3pPr>
            <a:lvl4pPr marL="1371600" indent="0" algn="ctr" defTabSz="0" rtl="0" fontAlgn="base">
              <a:spcBef>
                <a:spcPct val="20000"/>
              </a:spcBef>
              <a:spcAft>
                <a:spcPct val="0"/>
              </a:spcAft>
              <a:buClr>
                <a:schemeClr val="tx2"/>
              </a:buClr>
              <a:buFont typeface="Wingdings" panose="05000000000000000000" pitchFamily="2" charset="2"/>
              <a:buNone/>
              <a:defRPr sz="1600" kern="1200">
                <a:solidFill>
                  <a:schemeClr val="tx1"/>
                </a:solidFill>
                <a:latin typeface="+mn-lt"/>
                <a:ea typeface="+mn-ea"/>
                <a:cs typeface="+mn-cs"/>
                <a:sym typeface="Arial" panose="020B0604020202020204" pitchFamily="34" charset="0"/>
              </a:defRPr>
            </a:lvl4pPr>
            <a:lvl5pPr marL="1828800" indent="0" algn="ctr" defTabSz="0" rtl="0" fontAlgn="base">
              <a:spcBef>
                <a:spcPct val="20000"/>
              </a:spcBef>
              <a:spcAft>
                <a:spcPct val="0"/>
              </a:spcAft>
              <a:buClr>
                <a:schemeClr val="tx2"/>
              </a:buClr>
              <a:buFont typeface="Wingdings" panose="05000000000000000000" pitchFamily="2" charset="2"/>
              <a:buNone/>
              <a:defRPr sz="1600" kern="1200">
                <a:solidFill>
                  <a:schemeClr val="tx1"/>
                </a:solidFill>
                <a:latin typeface="+mn-lt"/>
                <a:ea typeface="+mn-ea"/>
                <a:cs typeface="+mn-cs"/>
                <a:sym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latinLnBrk="0">
              <a:lnSpc>
                <a:spcPct val="200000"/>
              </a:lnSpc>
              <a:buClr>
                <a:srgbClr val="C00000"/>
              </a:buClr>
              <a:buSzPct val="115000"/>
              <a:buFont typeface="Wingdings" panose="05000000000000000000" pitchFamily="2" charset="2"/>
              <a:buChar char="@"/>
            </a:pPr>
            <a:r>
              <a:rPr lang="en-US" dirty="0">
                <a:latin typeface="Comic Sans MS (Body)"/>
              </a:rPr>
              <a:t>(1) I recommend you write it last.</a:t>
            </a:r>
          </a:p>
          <a:p>
            <a:pPr algn="just" latinLnBrk="0">
              <a:lnSpc>
                <a:spcPct val="200000"/>
              </a:lnSpc>
              <a:buClr>
                <a:srgbClr val="C00000"/>
              </a:buClr>
              <a:buSzPct val="115000"/>
              <a:buFont typeface="Wingdings" panose="05000000000000000000" pitchFamily="2" charset="2"/>
              <a:buChar char="@"/>
            </a:pPr>
            <a:r>
              <a:rPr lang="en-US" dirty="0">
                <a:latin typeface="Comic Sans MS (Body)"/>
              </a:rPr>
              <a:t>(2) Download samples of research paper introductions.</a:t>
            </a:r>
          </a:p>
          <a:p>
            <a:pPr algn="just" latinLnBrk="0">
              <a:lnSpc>
                <a:spcPct val="200000"/>
              </a:lnSpc>
              <a:buClr>
                <a:srgbClr val="C00000"/>
              </a:buClr>
              <a:buSzPct val="115000"/>
              <a:buFont typeface="Wingdings" panose="05000000000000000000" pitchFamily="2" charset="2"/>
              <a:buChar char="@"/>
            </a:pPr>
            <a:r>
              <a:rPr lang="en-US" dirty="0">
                <a:latin typeface="Comic Sans MS (Body)"/>
              </a:rPr>
              <a:t>(3) Questions and objectives should locate in the last Paragraph.</a:t>
            </a:r>
          </a:p>
          <a:p>
            <a:pPr algn="just" latinLnBrk="0">
              <a:lnSpc>
                <a:spcPct val="200000"/>
              </a:lnSpc>
              <a:buClr>
                <a:srgbClr val="C00000"/>
              </a:buClr>
              <a:buSzPct val="115000"/>
              <a:buFont typeface="Wingdings" panose="05000000000000000000" pitchFamily="2" charset="2"/>
              <a:buChar char="@"/>
            </a:pPr>
            <a:r>
              <a:rPr lang="en-US" dirty="0">
                <a:latin typeface="Comic Sans MS (Body)"/>
              </a:rPr>
              <a:t>(4) Use recent and new references for the literature review.</a:t>
            </a:r>
          </a:p>
          <a:p>
            <a:pPr algn="just" latinLnBrk="0">
              <a:lnSpc>
                <a:spcPct val="200000"/>
              </a:lnSpc>
              <a:buClr>
                <a:srgbClr val="C00000"/>
              </a:buClr>
              <a:buSzPct val="115000"/>
              <a:buFont typeface="Wingdings" panose="05000000000000000000" pitchFamily="2" charset="2"/>
              <a:buChar char="@"/>
            </a:pPr>
            <a:r>
              <a:rPr lang="en-US" dirty="0">
                <a:latin typeface="Comic Sans MS (Body)"/>
              </a:rPr>
              <a:t>(5) </a:t>
            </a:r>
            <a:r>
              <a:rPr lang="en-US" altLang="en-US" dirty="0">
                <a:latin typeface="Comic Sans MS (Body)"/>
              </a:rPr>
              <a:t>Follow guidelines of professional writing.</a:t>
            </a:r>
          </a:p>
          <a:p>
            <a:pPr algn="just" latinLnBrk="0">
              <a:lnSpc>
                <a:spcPct val="200000"/>
              </a:lnSpc>
              <a:buClr>
                <a:srgbClr val="C00000"/>
              </a:buClr>
              <a:buSzPct val="115000"/>
              <a:buFont typeface="Wingdings" panose="05000000000000000000" pitchFamily="2" charset="2"/>
              <a:buChar char="@"/>
            </a:pPr>
            <a:endParaRPr lang="en-US" dirty="0">
              <a:latin typeface="Comic Sans MS (Body)"/>
            </a:endParaRPr>
          </a:p>
          <a:p>
            <a:pPr algn="just" latinLnBrk="0">
              <a:lnSpc>
                <a:spcPct val="200000"/>
              </a:lnSpc>
              <a:buClr>
                <a:srgbClr val="C00000"/>
              </a:buClr>
              <a:buSzPct val="115000"/>
              <a:buFont typeface="Wingdings" panose="05000000000000000000" pitchFamily="2" charset="2"/>
              <a:buChar char="@"/>
            </a:pPr>
            <a:endParaRPr lang="en-US" dirty="0">
              <a:solidFill>
                <a:srgbClr val="080808"/>
              </a:solidFill>
              <a:latin typeface="Comic Sans MS (Body)"/>
              <a:ea typeface="Microsoft YaHei"/>
              <a:cs typeface="Times New Roman" panose="02020603050405020304" pitchFamily="18" charset="0"/>
            </a:endParaRPr>
          </a:p>
        </p:txBody>
      </p:sp>
      <p:grpSp>
        <p:nvGrpSpPr>
          <p:cNvPr id="4" name="object 8">
            <a:extLst>
              <a:ext uri="{FF2B5EF4-FFF2-40B4-BE49-F238E27FC236}">
                <a16:creationId xmlns:a16="http://schemas.microsoft.com/office/drawing/2014/main" id="{A61731EC-EF57-46AB-A118-1E23A9E78E0A}"/>
              </a:ext>
            </a:extLst>
          </p:cNvPr>
          <p:cNvGrpSpPr/>
          <p:nvPr/>
        </p:nvGrpSpPr>
        <p:grpSpPr>
          <a:xfrm>
            <a:off x="854154" y="499101"/>
            <a:ext cx="441246" cy="409232"/>
            <a:chOff x="7748713" y="2592009"/>
            <a:chExt cx="965835" cy="965835"/>
          </a:xfrm>
          <a:solidFill>
            <a:srgbClr val="FF0000"/>
          </a:solidFill>
        </p:grpSpPr>
        <p:sp>
          <p:nvSpPr>
            <p:cNvPr id="6" name="object 9">
              <a:extLst>
                <a:ext uri="{FF2B5EF4-FFF2-40B4-BE49-F238E27FC236}">
                  <a16:creationId xmlns:a16="http://schemas.microsoft.com/office/drawing/2014/main" id="{E390EAF3-F56D-4ADE-940C-B19F21238234}"/>
                </a:ext>
              </a:extLst>
            </p:cNvPr>
            <p:cNvSpPr/>
            <p:nvPr/>
          </p:nvSpPr>
          <p:spPr>
            <a:xfrm>
              <a:off x="7778886" y="2622181"/>
              <a:ext cx="905510" cy="905510"/>
            </a:xfrm>
            <a:custGeom>
              <a:avLst/>
              <a:gdLst/>
              <a:ahLst/>
              <a:cxnLst/>
              <a:rect l="l" t="t" r="r" b="b"/>
              <a:pathLst>
                <a:path w="905509" h="905510">
                  <a:moveTo>
                    <a:pt x="0" y="905170"/>
                  </a:moveTo>
                  <a:lnTo>
                    <a:pt x="905170" y="452585"/>
                  </a:lnTo>
                  <a:lnTo>
                    <a:pt x="0" y="0"/>
                  </a:lnTo>
                  <a:lnTo>
                    <a:pt x="301723" y="452585"/>
                  </a:lnTo>
                  <a:lnTo>
                    <a:pt x="0" y="905170"/>
                  </a:lnTo>
                  <a:close/>
                </a:path>
              </a:pathLst>
            </a:custGeom>
            <a:grpFill/>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p>
          </p:txBody>
        </p:sp>
        <p:sp>
          <p:nvSpPr>
            <p:cNvPr id="7" name="object 10">
              <a:extLst>
                <a:ext uri="{FF2B5EF4-FFF2-40B4-BE49-F238E27FC236}">
                  <a16:creationId xmlns:a16="http://schemas.microsoft.com/office/drawing/2014/main" id="{30A52537-5EE8-40B2-BF18-4DF034ACB125}"/>
                </a:ext>
              </a:extLst>
            </p:cNvPr>
            <p:cNvSpPr/>
            <p:nvPr/>
          </p:nvSpPr>
          <p:spPr>
            <a:xfrm>
              <a:off x="7778886" y="2622181"/>
              <a:ext cx="905510" cy="905510"/>
            </a:xfrm>
            <a:custGeom>
              <a:avLst/>
              <a:gdLst/>
              <a:ahLst/>
              <a:cxnLst/>
              <a:rect l="l" t="t" r="r" b="b"/>
              <a:pathLst>
                <a:path w="905509" h="905510">
                  <a:moveTo>
                    <a:pt x="0" y="905170"/>
                  </a:moveTo>
                  <a:lnTo>
                    <a:pt x="905170" y="452585"/>
                  </a:lnTo>
                  <a:lnTo>
                    <a:pt x="0" y="0"/>
                  </a:lnTo>
                  <a:lnTo>
                    <a:pt x="301723" y="452585"/>
                  </a:lnTo>
                  <a:lnTo>
                    <a:pt x="0" y="905170"/>
                  </a:lnTo>
                  <a:close/>
                </a:path>
              </a:pathLst>
            </a:custGeom>
            <a:grpFill/>
            <a:ln/>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p>
          </p:txBody>
        </p:sp>
      </p:grpSp>
      <p:pic>
        <p:nvPicPr>
          <p:cNvPr id="17" name="Picture 2" descr="http://tessaquin.files.wordpress.com/2010/08/analyzing-rfps-part-2-writing-a-global-rfp.gif">
            <a:extLst>
              <a:ext uri="{FF2B5EF4-FFF2-40B4-BE49-F238E27FC236}">
                <a16:creationId xmlns:a16="http://schemas.microsoft.com/office/drawing/2014/main" id="{E9C0607D-7087-445A-A31B-45D31D6C0E7E}"/>
              </a:ext>
            </a:extLst>
          </p:cNvPr>
          <p:cNvPicPr>
            <a:picLocks noChangeAspect="1" noChangeArrowheads="1"/>
          </p:cNvPicPr>
          <p:nvPr/>
        </p:nvPicPr>
        <p:blipFill>
          <a:blip r:embed="rId3" cstate="print"/>
          <a:srcRect/>
          <a:stretch>
            <a:fillRect/>
          </a:stretch>
        </p:blipFill>
        <p:spPr bwMode="auto">
          <a:xfrm>
            <a:off x="9896556" y="3962728"/>
            <a:ext cx="2180063" cy="25253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a:extLst>
              <a:ext uri="{FF2B5EF4-FFF2-40B4-BE49-F238E27FC236}">
                <a16:creationId xmlns:a16="http://schemas.microsoft.com/office/drawing/2014/main" id="{7C21AE5B-AB8B-4CE5-884B-DD3F2E7EF18B}"/>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972" t="2510" r="6960" b="3729"/>
          <a:stretch/>
        </p:blipFill>
        <p:spPr>
          <a:xfrm rot="20619385">
            <a:off x="10368013" y="112959"/>
            <a:ext cx="1457092" cy="1674298"/>
          </a:xfrm>
          <a:prstGeom prst="rect">
            <a:avLst/>
          </a:prstGeom>
        </p:spPr>
      </p:pic>
      <p:sp>
        <p:nvSpPr>
          <p:cNvPr id="22" name="Rectangle 21">
            <a:extLst>
              <a:ext uri="{FF2B5EF4-FFF2-40B4-BE49-F238E27FC236}">
                <a16:creationId xmlns:a16="http://schemas.microsoft.com/office/drawing/2014/main" id="{F7A9BF02-8DD4-4B0D-A048-1600931F10FA}"/>
              </a:ext>
            </a:extLst>
          </p:cNvPr>
          <p:cNvSpPr/>
          <p:nvPr/>
        </p:nvSpPr>
        <p:spPr>
          <a:xfrm>
            <a:off x="1295400" y="349774"/>
            <a:ext cx="1297150" cy="707886"/>
          </a:xfrm>
          <a:prstGeom prst="rect">
            <a:avLst/>
          </a:prstGeom>
        </p:spPr>
        <p:txBody>
          <a:bodyPr wrap="none">
            <a:spAutoFit/>
          </a:bodyPr>
          <a:lstStyle/>
          <a:p>
            <a:r>
              <a:rPr lang="en-US" altLang="en-US" sz="4000" b="1" i="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Dos </a:t>
            </a:r>
            <a:endParaRPr lang="en-US" sz="4000" dirty="0"/>
          </a:p>
        </p:txBody>
      </p:sp>
      <p:sp>
        <p:nvSpPr>
          <p:cNvPr id="9" name="Slide Number Placeholder 1">
            <a:extLst>
              <a:ext uri="{FF2B5EF4-FFF2-40B4-BE49-F238E27FC236}">
                <a16:creationId xmlns:a16="http://schemas.microsoft.com/office/drawing/2014/main" id="{6D260B58-202A-45F0-900D-D17CBC24D559}"/>
              </a:ext>
            </a:extLst>
          </p:cNvPr>
          <p:cNvSpPr>
            <a:spLocks noGrp="1"/>
          </p:cNvSpPr>
          <p:nvPr>
            <p:ph type="sldNum" sz="quarter" idx="12"/>
          </p:nvPr>
        </p:nvSpPr>
        <p:spPr>
          <a:xfrm>
            <a:off x="11201400" y="6323759"/>
            <a:ext cx="604557"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250">
                <a:solidFill>
                  <a:schemeClr val="tx1"/>
                </a:solidFill>
                <a:latin typeface="Times New Roman" panose="02020603050405020304" pitchFamily="18" charset="0"/>
                <a:cs typeface="Arial" panose="020B0604020202020204" pitchFamily="34" charset="0"/>
              </a:defRPr>
            </a:lvl1pPr>
            <a:lvl2pPr marL="557213" indent="-214313" eaLnBrk="0" hangingPunct="0">
              <a:defRPr sz="11250">
                <a:solidFill>
                  <a:schemeClr val="tx1"/>
                </a:solidFill>
                <a:latin typeface="Times New Roman" panose="02020603050405020304" pitchFamily="18" charset="0"/>
                <a:cs typeface="Arial" panose="020B0604020202020204" pitchFamily="34" charset="0"/>
              </a:defRPr>
            </a:lvl2pPr>
            <a:lvl3pPr marL="857250" indent="-171450" eaLnBrk="0" hangingPunct="0">
              <a:defRPr sz="11250">
                <a:solidFill>
                  <a:schemeClr val="tx1"/>
                </a:solidFill>
                <a:latin typeface="Times New Roman" panose="02020603050405020304" pitchFamily="18" charset="0"/>
                <a:cs typeface="Arial" panose="020B0604020202020204" pitchFamily="34" charset="0"/>
              </a:defRPr>
            </a:lvl3pPr>
            <a:lvl4pPr marL="1200150" indent="-171450" eaLnBrk="0" hangingPunct="0">
              <a:defRPr sz="11250">
                <a:solidFill>
                  <a:schemeClr val="tx1"/>
                </a:solidFill>
                <a:latin typeface="Times New Roman" panose="02020603050405020304" pitchFamily="18" charset="0"/>
                <a:cs typeface="Arial" panose="020B0604020202020204" pitchFamily="34" charset="0"/>
              </a:defRPr>
            </a:lvl4pPr>
            <a:lvl5pPr marL="1543050" indent="-171450" eaLnBrk="0" hangingPunct="0">
              <a:defRPr sz="11250">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9pPr>
          </a:lstStyle>
          <a:p>
            <a:pPr defTabSz="685800" latinLnBrk="0">
              <a:defRPr/>
            </a:pPr>
            <a:fld id="{0F1669E9-0CFA-4EEA-8B73-0F188F31F165}" type="slidenum">
              <a:rPr lang="en-US" sz="1400" b="1">
                <a:cs typeface="B Lotus" panose="00000400000000000000" pitchFamily="2" charset="-78"/>
              </a:rPr>
              <a:pPr defTabSz="685800" latinLnBrk="0">
                <a:defRPr/>
              </a:pPr>
              <a:t>7</a:t>
            </a:fld>
            <a:endParaRPr lang="en-US" sz="1400" b="1">
              <a:cs typeface="B Lotus" panose="00000400000000000000" pitchFamily="2" charset="-78"/>
            </a:endParaRPr>
          </a:p>
        </p:txBody>
      </p:sp>
    </p:spTree>
    <p:extLst>
      <p:ext uri="{BB962C8B-B14F-4D97-AF65-F5344CB8AC3E}">
        <p14:creationId xmlns:p14="http://schemas.microsoft.com/office/powerpoint/2010/main" val="4213318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609599" y="1123950"/>
            <a:ext cx="11421637"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defPPr>
              <a:defRPr lang="ko-KR"/>
            </a:defPPr>
            <a:lvl1pPr indent="0" algn="just" defTabSz="0" fontAlgn="base" latinLnBrk="0">
              <a:lnSpc>
                <a:spcPct val="200000"/>
              </a:lnSpc>
              <a:spcBef>
                <a:spcPct val="20000"/>
              </a:spcBef>
              <a:spcAft>
                <a:spcPct val="0"/>
              </a:spcAft>
              <a:buClr>
                <a:srgbClr val="C00000"/>
              </a:buClr>
              <a:buSzPct val="115000"/>
              <a:buFont typeface="Wingdings" panose="05000000000000000000" pitchFamily="2" charset="2"/>
              <a:buChar char="@"/>
              <a:defRPr sz="2400">
                <a:latin typeface="Comic Sans MS (Body)"/>
              </a:defRPr>
            </a:lvl1pPr>
            <a:lvl2pPr indent="0" algn="ctr" defTabSz="0" fontAlgn="base">
              <a:spcBef>
                <a:spcPct val="20000"/>
              </a:spcBef>
              <a:spcAft>
                <a:spcPct val="0"/>
              </a:spcAft>
              <a:buClr>
                <a:schemeClr val="tx2"/>
              </a:buClr>
              <a:buFont typeface="Wingdings" panose="05000000000000000000" pitchFamily="2" charset="2"/>
              <a:buNone/>
              <a:defRPr sz="2000"/>
            </a:lvl2pPr>
            <a:lvl3pPr indent="0" algn="ctr" defTabSz="0" fontAlgn="base">
              <a:spcBef>
                <a:spcPct val="20000"/>
              </a:spcBef>
              <a:spcAft>
                <a:spcPct val="0"/>
              </a:spcAft>
              <a:buClr>
                <a:schemeClr val="tx2"/>
              </a:buClr>
              <a:buFont typeface="Wingdings" panose="05000000000000000000" pitchFamily="2" charset="2"/>
              <a:buNone/>
            </a:lvl3pPr>
            <a:lvl4pPr indent="0" algn="ctr" defTabSz="0" fontAlgn="base">
              <a:spcBef>
                <a:spcPct val="20000"/>
              </a:spcBef>
              <a:spcAft>
                <a:spcPct val="0"/>
              </a:spcAft>
              <a:buClr>
                <a:schemeClr val="tx2"/>
              </a:buClr>
              <a:buFont typeface="Wingdings" panose="05000000000000000000" pitchFamily="2" charset="2"/>
              <a:buNone/>
              <a:defRPr sz="1600"/>
            </a:lvl4pPr>
            <a:lvl5pPr indent="0" algn="ctr" defTabSz="0" fontAlgn="base">
              <a:spcBef>
                <a:spcPct val="20000"/>
              </a:spcBef>
              <a:spcAft>
                <a:spcPct val="0"/>
              </a:spcAft>
              <a:buClr>
                <a:schemeClr val="tx2"/>
              </a:buClr>
              <a:buFont typeface="Wingdings" panose="05000000000000000000" pitchFamily="2" charset="2"/>
              <a:buNone/>
              <a:defRPr sz="1600"/>
            </a:lvl5pPr>
            <a:lvl6pPr indent="0" algn="ctr" latinLnBrk="0">
              <a:lnSpc>
                <a:spcPct val="90000"/>
              </a:lnSpc>
              <a:spcBef>
                <a:spcPts val="500"/>
              </a:spcBef>
              <a:buFont typeface="Arial" panose="020B0604020202020204" pitchFamily="34" charset="0"/>
              <a:buNone/>
              <a:defRPr sz="1600"/>
            </a:lvl6pPr>
            <a:lvl7pPr indent="0" algn="ctr" latinLnBrk="0">
              <a:lnSpc>
                <a:spcPct val="90000"/>
              </a:lnSpc>
              <a:spcBef>
                <a:spcPts val="500"/>
              </a:spcBef>
              <a:buFont typeface="Arial" panose="020B0604020202020204" pitchFamily="34" charset="0"/>
              <a:buNone/>
              <a:defRPr sz="1600"/>
            </a:lvl7pPr>
            <a:lvl8pPr indent="0" algn="ctr" latinLnBrk="0">
              <a:lnSpc>
                <a:spcPct val="90000"/>
              </a:lnSpc>
              <a:spcBef>
                <a:spcPts val="500"/>
              </a:spcBef>
              <a:buFont typeface="Arial" panose="020B0604020202020204" pitchFamily="34" charset="0"/>
              <a:buNone/>
              <a:defRPr sz="1600"/>
            </a:lvl8pPr>
            <a:lvl9pPr indent="0" algn="ctr" latinLnBrk="0">
              <a:lnSpc>
                <a:spcPct val="90000"/>
              </a:lnSpc>
              <a:spcBef>
                <a:spcPts val="500"/>
              </a:spcBef>
              <a:buFont typeface="Arial" panose="020B0604020202020204" pitchFamily="34" charset="0"/>
              <a:buNone/>
              <a:defRPr sz="1600"/>
            </a:lvl9pPr>
          </a:lstStyle>
          <a:p>
            <a:r>
              <a:rPr lang="en-US" sz="2800" dirty="0"/>
              <a:t> Too long introduction will bore the reader. </a:t>
            </a:r>
          </a:p>
          <a:p>
            <a:r>
              <a:rPr lang="en-US" sz="2800" dirty="0"/>
              <a:t> Do not put the final results and analyzing the result section, etc.</a:t>
            </a:r>
          </a:p>
          <a:p>
            <a:r>
              <a:rPr lang="en-US" sz="2800" dirty="0"/>
              <a:t>Do not use old-references.</a:t>
            </a:r>
          </a:p>
          <a:p>
            <a:r>
              <a:rPr lang="en-US" sz="2800" dirty="0"/>
              <a:t> Do not </a:t>
            </a:r>
            <a:r>
              <a:rPr lang="en-US" altLang="en-US" sz="2800" dirty="0"/>
              <a:t>write slang phrases (really, cool, etc.) </a:t>
            </a:r>
            <a:endParaRPr lang="en-US" sz="2800" dirty="0"/>
          </a:p>
          <a:p>
            <a:endParaRPr lang="en-US" sz="2800" dirty="0"/>
          </a:p>
        </p:txBody>
      </p:sp>
      <p:grpSp>
        <p:nvGrpSpPr>
          <p:cNvPr id="4" name="object 8">
            <a:extLst>
              <a:ext uri="{FF2B5EF4-FFF2-40B4-BE49-F238E27FC236}">
                <a16:creationId xmlns:a16="http://schemas.microsoft.com/office/drawing/2014/main" id="{A61731EC-EF57-46AB-A118-1E23A9E78E0A}"/>
              </a:ext>
            </a:extLst>
          </p:cNvPr>
          <p:cNvGrpSpPr/>
          <p:nvPr/>
        </p:nvGrpSpPr>
        <p:grpSpPr>
          <a:xfrm>
            <a:off x="857796" y="376731"/>
            <a:ext cx="441246" cy="409232"/>
            <a:chOff x="7748713" y="2592009"/>
            <a:chExt cx="965835" cy="965835"/>
          </a:xfrm>
          <a:solidFill>
            <a:srgbClr val="FF0000"/>
          </a:solidFill>
        </p:grpSpPr>
        <p:sp>
          <p:nvSpPr>
            <p:cNvPr id="6" name="object 9">
              <a:extLst>
                <a:ext uri="{FF2B5EF4-FFF2-40B4-BE49-F238E27FC236}">
                  <a16:creationId xmlns:a16="http://schemas.microsoft.com/office/drawing/2014/main" id="{E390EAF3-F56D-4ADE-940C-B19F21238234}"/>
                </a:ext>
              </a:extLst>
            </p:cNvPr>
            <p:cNvSpPr/>
            <p:nvPr/>
          </p:nvSpPr>
          <p:spPr>
            <a:xfrm>
              <a:off x="7778886" y="2622181"/>
              <a:ext cx="905510" cy="905510"/>
            </a:xfrm>
            <a:custGeom>
              <a:avLst/>
              <a:gdLst/>
              <a:ahLst/>
              <a:cxnLst/>
              <a:rect l="l" t="t" r="r" b="b"/>
              <a:pathLst>
                <a:path w="905509" h="905510">
                  <a:moveTo>
                    <a:pt x="0" y="905170"/>
                  </a:moveTo>
                  <a:lnTo>
                    <a:pt x="905170" y="452585"/>
                  </a:lnTo>
                  <a:lnTo>
                    <a:pt x="0" y="0"/>
                  </a:lnTo>
                  <a:lnTo>
                    <a:pt x="301723" y="452585"/>
                  </a:lnTo>
                  <a:lnTo>
                    <a:pt x="0" y="905170"/>
                  </a:lnTo>
                  <a:close/>
                </a:path>
              </a:pathLst>
            </a:custGeom>
            <a:grpFill/>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p>
          </p:txBody>
        </p:sp>
        <p:sp>
          <p:nvSpPr>
            <p:cNvPr id="7" name="object 10">
              <a:extLst>
                <a:ext uri="{FF2B5EF4-FFF2-40B4-BE49-F238E27FC236}">
                  <a16:creationId xmlns:a16="http://schemas.microsoft.com/office/drawing/2014/main" id="{30A52537-5EE8-40B2-BF18-4DF034ACB125}"/>
                </a:ext>
              </a:extLst>
            </p:cNvPr>
            <p:cNvSpPr/>
            <p:nvPr/>
          </p:nvSpPr>
          <p:spPr>
            <a:xfrm>
              <a:off x="7778886" y="2622181"/>
              <a:ext cx="905510" cy="905510"/>
            </a:xfrm>
            <a:custGeom>
              <a:avLst/>
              <a:gdLst/>
              <a:ahLst/>
              <a:cxnLst/>
              <a:rect l="l" t="t" r="r" b="b"/>
              <a:pathLst>
                <a:path w="905509" h="905510">
                  <a:moveTo>
                    <a:pt x="0" y="905170"/>
                  </a:moveTo>
                  <a:lnTo>
                    <a:pt x="905170" y="452585"/>
                  </a:lnTo>
                  <a:lnTo>
                    <a:pt x="0" y="0"/>
                  </a:lnTo>
                  <a:lnTo>
                    <a:pt x="301723" y="452585"/>
                  </a:lnTo>
                  <a:lnTo>
                    <a:pt x="0" y="905170"/>
                  </a:lnTo>
                  <a:close/>
                </a:path>
              </a:pathLst>
            </a:custGeom>
            <a:grpFill/>
            <a:ln/>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p>
          </p:txBody>
        </p:sp>
      </p:grpSp>
      <p:pic>
        <p:nvPicPr>
          <p:cNvPr id="18" name="Picture 17">
            <a:extLst>
              <a:ext uri="{FF2B5EF4-FFF2-40B4-BE49-F238E27FC236}">
                <a16:creationId xmlns:a16="http://schemas.microsoft.com/office/drawing/2014/main" id="{7C21AE5B-AB8B-4CE5-884B-DD3F2E7EF18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72" t="2510" r="6960" b="3729"/>
          <a:stretch/>
        </p:blipFill>
        <p:spPr>
          <a:xfrm rot="20619385">
            <a:off x="10368013" y="112959"/>
            <a:ext cx="1457092" cy="1674298"/>
          </a:xfrm>
          <a:prstGeom prst="rect">
            <a:avLst/>
          </a:prstGeom>
        </p:spPr>
      </p:pic>
      <p:pic>
        <p:nvPicPr>
          <p:cNvPr id="20" name="Picture 19">
            <a:extLst>
              <a:ext uri="{FF2B5EF4-FFF2-40B4-BE49-F238E27FC236}">
                <a16:creationId xmlns:a16="http://schemas.microsoft.com/office/drawing/2014/main" id="{91FEC6C1-9278-492C-8A90-8FA71E40A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7112" y="4716818"/>
            <a:ext cx="2524125" cy="1809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Rectangle 21">
            <a:extLst>
              <a:ext uri="{FF2B5EF4-FFF2-40B4-BE49-F238E27FC236}">
                <a16:creationId xmlns:a16="http://schemas.microsoft.com/office/drawing/2014/main" id="{F7A9BF02-8DD4-4B0D-A048-1600931F10FA}"/>
              </a:ext>
            </a:extLst>
          </p:cNvPr>
          <p:cNvSpPr/>
          <p:nvPr/>
        </p:nvSpPr>
        <p:spPr>
          <a:xfrm>
            <a:off x="1299042" y="227404"/>
            <a:ext cx="3962400" cy="707886"/>
          </a:xfrm>
          <a:prstGeom prst="rect">
            <a:avLst/>
          </a:prstGeom>
        </p:spPr>
        <p:txBody>
          <a:bodyPr wrap="square">
            <a:spAutoFit/>
          </a:bodyPr>
          <a:lstStyle/>
          <a:p>
            <a:r>
              <a:rPr lang="en-US" altLang="en-US" sz="4000" b="1" i="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Don’t </a:t>
            </a:r>
            <a:endParaRPr lang="en-US" sz="4000" dirty="0"/>
          </a:p>
        </p:txBody>
      </p:sp>
      <p:sp>
        <p:nvSpPr>
          <p:cNvPr id="9" name="Slide Number Placeholder 1">
            <a:extLst>
              <a:ext uri="{FF2B5EF4-FFF2-40B4-BE49-F238E27FC236}">
                <a16:creationId xmlns:a16="http://schemas.microsoft.com/office/drawing/2014/main" id="{D655F8BF-3DD2-41C9-BEB0-E87A6E8FB585}"/>
              </a:ext>
            </a:extLst>
          </p:cNvPr>
          <p:cNvSpPr>
            <a:spLocks noGrp="1"/>
          </p:cNvSpPr>
          <p:nvPr>
            <p:ph type="sldNum" sz="quarter" idx="12"/>
          </p:nvPr>
        </p:nvSpPr>
        <p:spPr>
          <a:xfrm>
            <a:off x="11201400" y="6323759"/>
            <a:ext cx="604557"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250">
                <a:solidFill>
                  <a:schemeClr val="tx1"/>
                </a:solidFill>
                <a:latin typeface="Times New Roman" panose="02020603050405020304" pitchFamily="18" charset="0"/>
                <a:cs typeface="Arial" panose="020B0604020202020204" pitchFamily="34" charset="0"/>
              </a:defRPr>
            </a:lvl1pPr>
            <a:lvl2pPr marL="557213" indent="-214313" eaLnBrk="0" hangingPunct="0">
              <a:defRPr sz="11250">
                <a:solidFill>
                  <a:schemeClr val="tx1"/>
                </a:solidFill>
                <a:latin typeface="Times New Roman" panose="02020603050405020304" pitchFamily="18" charset="0"/>
                <a:cs typeface="Arial" panose="020B0604020202020204" pitchFamily="34" charset="0"/>
              </a:defRPr>
            </a:lvl2pPr>
            <a:lvl3pPr marL="857250" indent="-171450" eaLnBrk="0" hangingPunct="0">
              <a:defRPr sz="11250">
                <a:solidFill>
                  <a:schemeClr val="tx1"/>
                </a:solidFill>
                <a:latin typeface="Times New Roman" panose="02020603050405020304" pitchFamily="18" charset="0"/>
                <a:cs typeface="Arial" panose="020B0604020202020204" pitchFamily="34" charset="0"/>
              </a:defRPr>
            </a:lvl3pPr>
            <a:lvl4pPr marL="1200150" indent="-171450" eaLnBrk="0" hangingPunct="0">
              <a:defRPr sz="11250">
                <a:solidFill>
                  <a:schemeClr val="tx1"/>
                </a:solidFill>
                <a:latin typeface="Times New Roman" panose="02020603050405020304" pitchFamily="18" charset="0"/>
                <a:cs typeface="Arial" panose="020B0604020202020204" pitchFamily="34" charset="0"/>
              </a:defRPr>
            </a:lvl4pPr>
            <a:lvl5pPr marL="1543050" indent="-171450" eaLnBrk="0" hangingPunct="0">
              <a:defRPr sz="11250">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9pPr>
          </a:lstStyle>
          <a:p>
            <a:pPr defTabSz="685800" latinLnBrk="0">
              <a:defRPr/>
            </a:pPr>
            <a:fld id="{0F1669E9-0CFA-4EEA-8B73-0F188F31F165}" type="slidenum">
              <a:rPr lang="en-US" sz="1400" b="1">
                <a:cs typeface="B Lotus" panose="00000400000000000000" pitchFamily="2" charset="-78"/>
              </a:rPr>
              <a:pPr defTabSz="685800" latinLnBrk="0">
                <a:defRPr/>
              </a:pPr>
              <a:t>8</a:t>
            </a:fld>
            <a:endParaRPr lang="en-US" sz="1400" b="1">
              <a:cs typeface="B Lotus" panose="00000400000000000000" pitchFamily="2" charset="-78"/>
            </a:endParaRPr>
          </a:p>
        </p:txBody>
      </p:sp>
    </p:spTree>
    <p:extLst>
      <p:ext uri="{BB962C8B-B14F-4D97-AF65-F5344CB8AC3E}">
        <p14:creationId xmlns:p14="http://schemas.microsoft.com/office/powerpoint/2010/main" val="2141772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398698" y="726667"/>
            <a:ext cx="11421637" cy="82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defPPr>
              <a:defRPr lang="ko-KR"/>
            </a:defPPr>
            <a:lvl1pPr indent="0" algn="just" defTabSz="0" fontAlgn="base" latinLnBrk="0">
              <a:lnSpc>
                <a:spcPct val="200000"/>
              </a:lnSpc>
              <a:spcBef>
                <a:spcPct val="20000"/>
              </a:spcBef>
              <a:spcAft>
                <a:spcPct val="0"/>
              </a:spcAft>
              <a:buClr>
                <a:srgbClr val="C00000"/>
              </a:buClr>
              <a:buSzPct val="115000"/>
              <a:buFont typeface="Wingdings" panose="05000000000000000000" pitchFamily="2" charset="2"/>
              <a:buChar char="@"/>
              <a:defRPr sz="2400">
                <a:latin typeface="Comic Sans MS (Body)"/>
              </a:defRPr>
            </a:lvl1pPr>
            <a:lvl2pPr indent="0" algn="ctr" defTabSz="0" fontAlgn="base">
              <a:spcBef>
                <a:spcPct val="20000"/>
              </a:spcBef>
              <a:spcAft>
                <a:spcPct val="0"/>
              </a:spcAft>
              <a:buClr>
                <a:schemeClr val="tx2"/>
              </a:buClr>
              <a:buFont typeface="Wingdings" panose="05000000000000000000" pitchFamily="2" charset="2"/>
              <a:buNone/>
              <a:defRPr sz="2000"/>
            </a:lvl2pPr>
            <a:lvl3pPr indent="0" algn="ctr" defTabSz="0" fontAlgn="base">
              <a:spcBef>
                <a:spcPct val="20000"/>
              </a:spcBef>
              <a:spcAft>
                <a:spcPct val="0"/>
              </a:spcAft>
              <a:buClr>
                <a:schemeClr val="tx2"/>
              </a:buClr>
              <a:buFont typeface="Wingdings" panose="05000000000000000000" pitchFamily="2" charset="2"/>
              <a:buNone/>
            </a:lvl3pPr>
            <a:lvl4pPr indent="0" algn="ctr" defTabSz="0" fontAlgn="base">
              <a:spcBef>
                <a:spcPct val="20000"/>
              </a:spcBef>
              <a:spcAft>
                <a:spcPct val="0"/>
              </a:spcAft>
              <a:buClr>
                <a:schemeClr val="tx2"/>
              </a:buClr>
              <a:buFont typeface="Wingdings" panose="05000000000000000000" pitchFamily="2" charset="2"/>
              <a:buNone/>
              <a:defRPr sz="1600"/>
            </a:lvl4pPr>
            <a:lvl5pPr indent="0" algn="ctr" defTabSz="0" fontAlgn="base">
              <a:spcBef>
                <a:spcPct val="20000"/>
              </a:spcBef>
              <a:spcAft>
                <a:spcPct val="0"/>
              </a:spcAft>
              <a:buClr>
                <a:schemeClr val="tx2"/>
              </a:buClr>
              <a:buFont typeface="Wingdings" panose="05000000000000000000" pitchFamily="2" charset="2"/>
              <a:buNone/>
              <a:defRPr sz="1600"/>
            </a:lvl5pPr>
            <a:lvl6pPr indent="0" algn="ctr" latinLnBrk="0">
              <a:lnSpc>
                <a:spcPct val="90000"/>
              </a:lnSpc>
              <a:spcBef>
                <a:spcPts val="500"/>
              </a:spcBef>
              <a:buFont typeface="Arial" panose="020B0604020202020204" pitchFamily="34" charset="0"/>
              <a:buNone/>
              <a:defRPr sz="1600"/>
            </a:lvl6pPr>
            <a:lvl7pPr indent="0" algn="ctr" latinLnBrk="0">
              <a:lnSpc>
                <a:spcPct val="90000"/>
              </a:lnSpc>
              <a:spcBef>
                <a:spcPts val="500"/>
              </a:spcBef>
              <a:buFont typeface="Arial" panose="020B0604020202020204" pitchFamily="34" charset="0"/>
              <a:buNone/>
              <a:defRPr sz="1600"/>
            </a:lvl7pPr>
            <a:lvl8pPr indent="0" algn="ctr" latinLnBrk="0">
              <a:lnSpc>
                <a:spcPct val="90000"/>
              </a:lnSpc>
              <a:spcBef>
                <a:spcPts val="500"/>
              </a:spcBef>
              <a:buFont typeface="Arial" panose="020B0604020202020204" pitchFamily="34" charset="0"/>
              <a:buNone/>
              <a:defRPr sz="1600"/>
            </a:lvl8pPr>
            <a:lvl9pPr indent="0" algn="ctr" latinLnBrk="0">
              <a:lnSpc>
                <a:spcPct val="90000"/>
              </a:lnSpc>
              <a:spcBef>
                <a:spcPts val="500"/>
              </a:spcBef>
              <a:buFont typeface="Arial" panose="020B0604020202020204" pitchFamily="34" charset="0"/>
              <a:buNone/>
              <a:defRPr sz="1600"/>
            </a:lvl9pPr>
          </a:lstStyle>
          <a:p>
            <a:r>
              <a:rPr lang="en-US" sz="3200" dirty="0"/>
              <a:t> </a:t>
            </a:r>
            <a:r>
              <a:rPr lang="en-US" altLang="en-US" sz="3200" dirty="0">
                <a:solidFill>
                  <a:schemeClr val="accent5">
                    <a:lumMod val="25000"/>
                  </a:schemeClr>
                </a:solidFill>
              </a:rPr>
              <a:t>Avoid first &amp; second person</a:t>
            </a:r>
          </a:p>
          <a:p>
            <a:pPr>
              <a:buNone/>
            </a:pPr>
            <a:endParaRPr lang="en-US" sz="3200" dirty="0"/>
          </a:p>
          <a:p>
            <a:pPr>
              <a:buNone/>
            </a:pPr>
            <a:endParaRPr lang="en-US" sz="3200" dirty="0"/>
          </a:p>
        </p:txBody>
      </p:sp>
      <p:grpSp>
        <p:nvGrpSpPr>
          <p:cNvPr id="4" name="object 8">
            <a:extLst>
              <a:ext uri="{FF2B5EF4-FFF2-40B4-BE49-F238E27FC236}">
                <a16:creationId xmlns:a16="http://schemas.microsoft.com/office/drawing/2014/main" id="{A61731EC-EF57-46AB-A118-1E23A9E78E0A}"/>
              </a:ext>
            </a:extLst>
          </p:cNvPr>
          <p:cNvGrpSpPr/>
          <p:nvPr/>
        </p:nvGrpSpPr>
        <p:grpSpPr>
          <a:xfrm>
            <a:off x="457200" y="376731"/>
            <a:ext cx="441246" cy="409232"/>
            <a:chOff x="7748713" y="2592009"/>
            <a:chExt cx="965835" cy="965835"/>
          </a:xfrm>
          <a:solidFill>
            <a:srgbClr val="FF0000"/>
          </a:solidFill>
        </p:grpSpPr>
        <p:sp>
          <p:nvSpPr>
            <p:cNvPr id="6" name="object 9">
              <a:extLst>
                <a:ext uri="{FF2B5EF4-FFF2-40B4-BE49-F238E27FC236}">
                  <a16:creationId xmlns:a16="http://schemas.microsoft.com/office/drawing/2014/main" id="{E390EAF3-F56D-4ADE-940C-B19F21238234}"/>
                </a:ext>
              </a:extLst>
            </p:cNvPr>
            <p:cNvSpPr/>
            <p:nvPr/>
          </p:nvSpPr>
          <p:spPr>
            <a:xfrm>
              <a:off x="7778886" y="2622181"/>
              <a:ext cx="905510" cy="905510"/>
            </a:xfrm>
            <a:custGeom>
              <a:avLst/>
              <a:gdLst/>
              <a:ahLst/>
              <a:cxnLst/>
              <a:rect l="l" t="t" r="r" b="b"/>
              <a:pathLst>
                <a:path w="905509" h="905510">
                  <a:moveTo>
                    <a:pt x="0" y="905170"/>
                  </a:moveTo>
                  <a:lnTo>
                    <a:pt x="905170" y="452585"/>
                  </a:lnTo>
                  <a:lnTo>
                    <a:pt x="0" y="0"/>
                  </a:lnTo>
                  <a:lnTo>
                    <a:pt x="301723" y="452585"/>
                  </a:lnTo>
                  <a:lnTo>
                    <a:pt x="0" y="905170"/>
                  </a:lnTo>
                  <a:close/>
                </a:path>
              </a:pathLst>
            </a:custGeom>
            <a:grpFill/>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p>
          </p:txBody>
        </p:sp>
        <p:sp>
          <p:nvSpPr>
            <p:cNvPr id="7" name="object 10">
              <a:extLst>
                <a:ext uri="{FF2B5EF4-FFF2-40B4-BE49-F238E27FC236}">
                  <a16:creationId xmlns:a16="http://schemas.microsoft.com/office/drawing/2014/main" id="{30A52537-5EE8-40B2-BF18-4DF034ACB125}"/>
                </a:ext>
              </a:extLst>
            </p:cNvPr>
            <p:cNvSpPr/>
            <p:nvPr/>
          </p:nvSpPr>
          <p:spPr>
            <a:xfrm>
              <a:off x="7778886" y="2622181"/>
              <a:ext cx="905510" cy="905510"/>
            </a:xfrm>
            <a:custGeom>
              <a:avLst/>
              <a:gdLst/>
              <a:ahLst/>
              <a:cxnLst/>
              <a:rect l="l" t="t" r="r" b="b"/>
              <a:pathLst>
                <a:path w="905509" h="905510">
                  <a:moveTo>
                    <a:pt x="0" y="905170"/>
                  </a:moveTo>
                  <a:lnTo>
                    <a:pt x="905170" y="452585"/>
                  </a:lnTo>
                  <a:lnTo>
                    <a:pt x="0" y="0"/>
                  </a:lnTo>
                  <a:lnTo>
                    <a:pt x="301723" y="452585"/>
                  </a:lnTo>
                  <a:lnTo>
                    <a:pt x="0" y="905170"/>
                  </a:lnTo>
                  <a:close/>
                </a:path>
              </a:pathLst>
            </a:custGeom>
            <a:grpFill/>
            <a:ln/>
          </p:spPr>
          <p:style>
            <a:lnRef idx="0">
              <a:schemeClr val="accent5"/>
            </a:lnRef>
            <a:fillRef idx="3">
              <a:schemeClr val="accent5"/>
            </a:fillRef>
            <a:effectRef idx="3">
              <a:schemeClr val="accent5"/>
            </a:effectRef>
            <a:fontRef idx="minor">
              <a:schemeClr val="lt1"/>
            </a:fontRef>
          </p:style>
          <p:txBody>
            <a:bodyPr wrap="square" lIns="0" tIns="0" rIns="0" bIns="0" rtlCol="0"/>
            <a:lstStyle/>
            <a:p>
              <a:endParaRPr/>
            </a:p>
          </p:txBody>
        </p:sp>
      </p:grpSp>
      <p:pic>
        <p:nvPicPr>
          <p:cNvPr id="18" name="Picture 17">
            <a:extLst>
              <a:ext uri="{FF2B5EF4-FFF2-40B4-BE49-F238E27FC236}">
                <a16:creationId xmlns:a16="http://schemas.microsoft.com/office/drawing/2014/main" id="{7C21AE5B-AB8B-4CE5-884B-DD3F2E7EF18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72" t="2510" r="6960" b="3729"/>
          <a:stretch/>
        </p:blipFill>
        <p:spPr>
          <a:xfrm rot="20619385">
            <a:off x="10368013" y="112959"/>
            <a:ext cx="1457092" cy="1674298"/>
          </a:xfrm>
          <a:prstGeom prst="rect">
            <a:avLst/>
          </a:prstGeom>
        </p:spPr>
      </p:pic>
      <p:sp>
        <p:nvSpPr>
          <p:cNvPr id="22" name="Rectangle 21">
            <a:extLst>
              <a:ext uri="{FF2B5EF4-FFF2-40B4-BE49-F238E27FC236}">
                <a16:creationId xmlns:a16="http://schemas.microsoft.com/office/drawing/2014/main" id="{F7A9BF02-8DD4-4B0D-A048-1600931F10FA}"/>
              </a:ext>
            </a:extLst>
          </p:cNvPr>
          <p:cNvSpPr/>
          <p:nvPr/>
        </p:nvSpPr>
        <p:spPr>
          <a:xfrm>
            <a:off x="898446" y="227404"/>
            <a:ext cx="3962400" cy="707886"/>
          </a:xfrm>
          <a:prstGeom prst="rect">
            <a:avLst/>
          </a:prstGeom>
        </p:spPr>
        <p:txBody>
          <a:bodyPr wrap="square">
            <a:spAutoFit/>
          </a:bodyPr>
          <a:lstStyle/>
          <a:p>
            <a:r>
              <a:rPr lang="en-US" altLang="en-US" sz="4000" b="1" i="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Don’t </a:t>
            </a:r>
            <a:endParaRPr lang="en-US" sz="4000" dirty="0"/>
          </a:p>
        </p:txBody>
      </p:sp>
      <p:sp>
        <p:nvSpPr>
          <p:cNvPr id="15" name="Slide Number Placeholder 1">
            <a:extLst>
              <a:ext uri="{FF2B5EF4-FFF2-40B4-BE49-F238E27FC236}">
                <a16:creationId xmlns:a16="http://schemas.microsoft.com/office/drawing/2014/main" id="{E9482537-61F6-4D08-8390-4410913B0E85}"/>
              </a:ext>
            </a:extLst>
          </p:cNvPr>
          <p:cNvSpPr>
            <a:spLocks noGrp="1"/>
          </p:cNvSpPr>
          <p:nvPr>
            <p:ph type="sldNum" sz="quarter" idx="12"/>
          </p:nvPr>
        </p:nvSpPr>
        <p:spPr>
          <a:xfrm>
            <a:off x="11201400" y="6323759"/>
            <a:ext cx="604557"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250">
                <a:solidFill>
                  <a:schemeClr val="tx1"/>
                </a:solidFill>
                <a:latin typeface="Times New Roman" panose="02020603050405020304" pitchFamily="18" charset="0"/>
                <a:cs typeface="Arial" panose="020B0604020202020204" pitchFamily="34" charset="0"/>
              </a:defRPr>
            </a:lvl1pPr>
            <a:lvl2pPr marL="557213" indent="-214313" eaLnBrk="0" hangingPunct="0">
              <a:defRPr sz="11250">
                <a:solidFill>
                  <a:schemeClr val="tx1"/>
                </a:solidFill>
                <a:latin typeface="Times New Roman" panose="02020603050405020304" pitchFamily="18" charset="0"/>
                <a:cs typeface="Arial" panose="020B0604020202020204" pitchFamily="34" charset="0"/>
              </a:defRPr>
            </a:lvl2pPr>
            <a:lvl3pPr marL="857250" indent="-171450" eaLnBrk="0" hangingPunct="0">
              <a:defRPr sz="11250">
                <a:solidFill>
                  <a:schemeClr val="tx1"/>
                </a:solidFill>
                <a:latin typeface="Times New Roman" panose="02020603050405020304" pitchFamily="18" charset="0"/>
                <a:cs typeface="Arial" panose="020B0604020202020204" pitchFamily="34" charset="0"/>
              </a:defRPr>
            </a:lvl3pPr>
            <a:lvl4pPr marL="1200150" indent="-171450" eaLnBrk="0" hangingPunct="0">
              <a:defRPr sz="11250">
                <a:solidFill>
                  <a:schemeClr val="tx1"/>
                </a:solidFill>
                <a:latin typeface="Times New Roman" panose="02020603050405020304" pitchFamily="18" charset="0"/>
                <a:cs typeface="Arial" panose="020B0604020202020204" pitchFamily="34" charset="0"/>
              </a:defRPr>
            </a:lvl4pPr>
            <a:lvl5pPr marL="1543050" indent="-171450" eaLnBrk="0" hangingPunct="0">
              <a:defRPr sz="11250">
                <a:solidFill>
                  <a:schemeClr val="tx1"/>
                </a:solidFill>
                <a:latin typeface="Times New Roman" panose="02020603050405020304" pitchFamily="18" charset="0"/>
                <a:cs typeface="Arial" panose="020B0604020202020204" pitchFamily="34" charset="0"/>
              </a:defRPr>
            </a:lvl5pPr>
            <a:lvl6pPr marL="18859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6pPr>
            <a:lvl7pPr marL="22288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7pPr>
            <a:lvl8pPr marL="25717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8pPr>
            <a:lvl9pPr marL="2914650" indent="-171450" eaLnBrk="0" fontAlgn="base" hangingPunct="0">
              <a:spcBef>
                <a:spcPct val="0"/>
              </a:spcBef>
              <a:spcAft>
                <a:spcPct val="0"/>
              </a:spcAft>
              <a:defRPr sz="11250">
                <a:solidFill>
                  <a:schemeClr val="tx1"/>
                </a:solidFill>
                <a:latin typeface="Times New Roman" panose="02020603050405020304" pitchFamily="18" charset="0"/>
                <a:cs typeface="Arial" panose="020B0604020202020204" pitchFamily="34" charset="0"/>
              </a:defRPr>
            </a:lvl9pPr>
          </a:lstStyle>
          <a:p>
            <a:pPr defTabSz="685800" latinLnBrk="0">
              <a:defRPr/>
            </a:pPr>
            <a:fld id="{0F1669E9-0CFA-4EEA-8B73-0F188F31F165}" type="slidenum">
              <a:rPr lang="en-US" sz="1400" b="1">
                <a:cs typeface="B Lotus" panose="00000400000000000000" pitchFamily="2" charset="-78"/>
              </a:rPr>
              <a:pPr defTabSz="685800" latinLnBrk="0">
                <a:defRPr/>
              </a:pPr>
              <a:t>9</a:t>
            </a:fld>
            <a:endParaRPr lang="en-US" sz="1400" b="1">
              <a:cs typeface="B Lotus" panose="00000400000000000000" pitchFamily="2" charset="-78"/>
            </a:endParaRPr>
          </a:p>
        </p:txBody>
      </p:sp>
      <p:pic>
        <p:nvPicPr>
          <p:cNvPr id="10" name="Picture 9">
            <a:extLst>
              <a:ext uri="{FF2B5EF4-FFF2-40B4-BE49-F238E27FC236}">
                <a16:creationId xmlns:a16="http://schemas.microsoft.com/office/drawing/2014/main" id="{1901D0EA-ACC6-4E6E-8002-B38A0AEDFFA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854686" y="4523534"/>
            <a:ext cx="2314575" cy="1971675"/>
          </a:xfrm>
          <a:prstGeom prst="rect">
            <a:avLst/>
          </a:prstGeom>
        </p:spPr>
      </p:pic>
      <p:sp>
        <p:nvSpPr>
          <p:cNvPr id="19" name="Content Placeholder 2">
            <a:extLst>
              <a:ext uri="{FF2B5EF4-FFF2-40B4-BE49-F238E27FC236}">
                <a16:creationId xmlns:a16="http://schemas.microsoft.com/office/drawing/2014/main" id="{1D920BC9-AC4D-4B36-84CF-F60CE2FE0457}"/>
              </a:ext>
            </a:extLst>
          </p:cNvPr>
          <p:cNvSpPr txBox="1">
            <a:spLocks/>
          </p:cNvSpPr>
          <p:nvPr/>
        </p:nvSpPr>
        <p:spPr bwMode="auto">
          <a:xfrm>
            <a:off x="488125" y="3994797"/>
            <a:ext cx="11421637" cy="82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defPPr>
              <a:defRPr lang="ko-KR"/>
            </a:defPPr>
            <a:lvl1pPr indent="0" algn="just" defTabSz="0" fontAlgn="base" latinLnBrk="0">
              <a:lnSpc>
                <a:spcPct val="200000"/>
              </a:lnSpc>
              <a:spcBef>
                <a:spcPct val="20000"/>
              </a:spcBef>
              <a:spcAft>
                <a:spcPct val="0"/>
              </a:spcAft>
              <a:buClr>
                <a:srgbClr val="C00000"/>
              </a:buClr>
              <a:buSzPct val="115000"/>
              <a:buFont typeface="Wingdings" panose="05000000000000000000" pitchFamily="2" charset="2"/>
              <a:buChar char="@"/>
              <a:defRPr sz="2400">
                <a:latin typeface="Comic Sans MS (Body)"/>
              </a:defRPr>
            </a:lvl1pPr>
            <a:lvl2pPr indent="0" algn="ctr" defTabSz="0" fontAlgn="base">
              <a:spcBef>
                <a:spcPct val="20000"/>
              </a:spcBef>
              <a:spcAft>
                <a:spcPct val="0"/>
              </a:spcAft>
              <a:buClr>
                <a:schemeClr val="tx2"/>
              </a:buClr>
              <a:buFont typeface="Wingdings" panose="05000000000000000000" pitchFamily="2" charset="2"/>
              <a:buNone/>
              <a:defRPr sz="2000"/>
            </a:lvl2pPr>
            <a:lvl3pPr indent="0" algn="ctr" defTabSz="0" fontAlgn="base">
              <a:spcBef>
                <a:spcPct val="20000"/>
              </a:spcBef>
              <a:spcAft>
                <a:spcPct val="0"/>
              </a:spcAft>
              <a:buClr>
                <a:schemeClr val="tx2"/>
              </a:buClr>
              <a:buFont typeface="Wingdings" panose="05000000000000000000" pitchFamily="2" charset="2"/>
              <a:buNone/>
            </a:lvl3pPr>
            <a:lvl4pPr indent="0" algn="ctr" defTabSz="0" fontAlgn="base">
              <a:spcBef>
                <a:spcPct val="20000"/>
              </a:spcBef>
              <a:spcAft>
                <a:spcPct val="0"/>
              </a:spcAft>
              <a:buClr>
                <a:schemeClr val="tx2"/>
              </a:buClr>
              <a:buFont typeface="Wingdings" panose="05000000000000000000" pitchFamily="2" charset="2"/>
              <a:buNone/>
              <a:defRPr sz="1600"/>
            </a:lvl4pPr>
            <a:lvl5pPr indent="0" algn="ctr" defTabSz="0" fontAlgn="base">
              <a:spcBef>
                <a:spcPct val="20000"/>
              </a:spcBef>
              <a:spcAft>
                <a:spcPct val="0"/>
              </a:spcAft>
              <a:buClr>
                <a:schemeClr val="tx2"/>
              </a:buClr>
              <a:buFont typeface="Wingdings" panose="05000000000000000000" pitchFamily="2" charset="2"/>
              <a:buNone/>
              <a:defRPr sz="1600"/>
            </a:lvl5pPr>
            <a:lvl6pPr indent="0" algn="ctr" latinLnBrk="0">
              <a:lnSpc>
                <a:spcPct val="90000"/>
              </a:lnSpc>
              <a:spcBef>
                <a:spcPts val="500"/>
              </a:spcBef>
              <a:buFont typeface="Arial" panose="020B0604020202020204" pitchFamily="34" charset="0"/>
              <a:buNone/>
              <a:defRPr sz="1600"/>
            </a:lvl6pPr>
            <a:lvl7pPr indent="0" algn="ctr" latinLnBrk="0">
              <a:lnSpc>
                <a:spcPct val="90000"/>
              </a:lnSpc>
              <a:spcBef>
                <a:spcPts val="500"/>
              </a:spcBef>
              <a:buFont typeface="Arial" panose="020B0604020202020204" pitchFamily="34" charset="0"/>
              <a:buNone/>
              <a:defRPr sz="1600"/>
            </a:lvl7pPr>
            <a:lvl8pPr indent="0" algn="ctr" latinLnBrk="0">
              <a:lnSpc>
                <a:spcPct val="90000"/>
              </a:lnSpc>
              <a:spcBef>
                <a:spcPts val="500"/>
              </a:spcBef>
              <a:buFont typeface="Arial" panose="020B0604020202020204" pitchFamily="34" charset="0"/>
              <a:buNone/>
              <a:defRPr sz="1600"/>
            </a:lvl8pPr>
            <a:lvl9pPr indent="0" algn="ctr" latinLnBrk="0">
              <a:lnSpc>
                <a:spcPct val="90000"/>
              </a:lnSpc>
              <a:spcBef>
                <a:spcPts val="500"/>
              </a:spcBef>
              <a:buFont typeface="Arial" panose="020B0604020202020204" pitchFamily="34" charset="0"/>
              <a:buNone/>
              <a:defRPr sz="1600"/>
            </a:lvl9pPr>
          </a:lstStyle>
          <a:p>
            <a:pPr>
              <a:lnSpc>
                <a:spcPct val="100000"/>
              </a:lnSpc>
            </a:pPr>
            <a:r>
              <a:rPr lang="en-US" sz="3200" dirty="0"/>
              <a:t> </a:t>
            </a:r>
            <a:r>
              <a:rPr lang="en-US" altLang="en-US" sz="3200" dirty="0">
                <a:solidFill>
                  <a:schemeClr val="accent5">
                    <a:lumMod val="25000"/>
                  </a:schemeClr>
                </a:solidFill>
              </a:rPr>
              <a:t>Never copy a sentence from a study/paper/book (</a:t>
            </a:r>
            <a:r>
              <a:rPr lang="en-US" sz="3200" dirty="0">
                <a:solidFill>
                  <a:schemeClr val="accent5">
                    <a:lumMod val="25000"/>
                  </a:schemeClr>
                </a:solidFill>
              </a:rPr>
              <a:t>Plagiarize</a:t>
            </a:r>
            <a:r>
              <a:rPr lang="en-US" altLang="en-US" sz="3200" dirty="0">
                <a:solidFill>
                  <a:schemeClr val="accent5">
                    <a:lumMod val="25000"/>
                  </a:schemeClr>
                </a:solidFill>
              </a:rPr>
              <a:t>)</a:t>
            </a:r>
          </a:p>
          <a:p>
            <a:pPr>
              <a:buNone/>
            </a:pPr>
            <a:endParaRPr lang="en-US" sz="3200" dirty="0"/>
          </a:p>
          <a:p>
            <a:pPr>
              <a:buNone/>
            </a:pPr>
            <a:endParaRPr lang="en-US" sz="3200" dirty="0"/>
          </a:p>
        </p:txBody>
      </p:sp>
      <p:grpSp>
        <p:nvGrpSpPr>
          <p:cNvPr id="23" name="Group 22">
            <a:extLst>
              <a:ext uri="{FF2B5EF4-FFF2-40B4-BE49-F238E27FC236}">
                <a16:creationId xmlns:a16="http://schemas.microsoft.com/office/drawing/2014/main" id="{436A4756-D67E-475A-B215-C63BE47E5867}"/>
              </a:ext>
            </a:extLst>
          </p:cNvPr>
          <p:cNvGrpSpPr/>
          <p:nvPr/>
        </p:nvGrpSpPr>
        <p:grpSpPr>
          <a:xfrm>
            <a:off x="1556295" y="5108423"/>
            <a:ext cx="9693340" cy="948601"/>
            <a:chOff x="1075834" y="3695471"/>
            <a:chExt cx="9693340" cy="948601"/>
          </a:xfrm>
        </p:grpSpPr>
        <p:pic>
          <p:nvPicPr>
            <p:cNvPr id="24" name="Graphic 23" descr="Thought bubble">
              <a:extLst>
                <a:ext uri="{FF2B5EF4-FFF2-40B4-BE49-F238E27FC236}">
                  <a16:creationId xmlns:a16="http://schemas.microsoft.com/office/drawing/2014/main" id="{7555F766-51E7-4E9D-8B44-2CF251E9DF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5834" y="3729672"/>
              <a:ext cx="914400" cy="914400"/>
            </a:xfrm>
            <a:prstGeom prst="rect">
              <a:avLst/>
            </a:prstGeom>
          </p:spPr>
        </p:pic>
        <p:sp>
          <p:nvSpPr>
            <p:cNvPr id="25" name="Content Placeholder 2">
              <a:extLst>
                <a:ext uri="{FF2B5EF4-FFF2-40B4-BE49-F238E27FC236}">
                  <a16:creationId xmlns:a16="http://schemas.microsoft.com/office/drawing/2014/main" id="{A3382A8D-224D-4C0F-B5DA-A34F2B506997}"/>
                </a:ext>
              </a:extLst>
            </p:cNvPr>
            <p:cNvSpPr txBox="1">
              <a:spLocks/>
            </p:cNvSpPr>
            <p:nvPr/>
          </p:nvSpPr>
          <p:spPr bwMode="auto">
            <a:xfrm>
              <a:off x="1915487" y="3695471"/>
              <a:ext cx="8853687" cy="82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defPPr>
                <a:defRPr lang="ko-KR"/>
              </a:defPPr>
              <a:lvl1pPr indent="0" algn="just" defTabSz="0" fontAlgn="base" latinLnBrk="0">
                <a:lnSpc>
                  <a:spcPct val="200000"/>
                </a:lnSpc>
                <a:spcBef>
                  <a:spcPct val="20000"/>
                </a:spcBef>
                <a:spcAft>
                  <a:spcPct val="0"/>
                </a:spcAft>
                <a:buClr>
                  <a:srgbClr val="C00000"/>
                </a:buClr>
                <a:buSzPct val="115000"/>
                <a:buFont typeface="Wingdings" panose="05000000000000000000" pitchFamily="2" charset="2"/>
                <a:buChar char="@"/>
                <a:defRPr sz="2400">
                  <a:latin typeface="Comic Sans MS (Body)"/>
                </a:defRPr>
              </a:lvl1pPr>
              <a:lvl2pPr indent="0" algn="ctr" defTabSz="0" fontAlgn="base">
                <a:spcBef>
                  <a:spcPct val="20000"/>
                </a:spcBef>
                <a:spcAft>
                  <a:spcPct val="0"/>
                </a:spcAft>
                <a:buClr>
                  <a:schemeClr val="tx2"/>
                </a:buClr>
                <a:buFont typeface="Wingdings" panose="05000000000000000000" pitchFamily="2" charset="2"/>
                <a:buNone/>
                <a:defRPr sz="2000"/>
              </a:lvl2pPr>
              <a:lvl3pPr indent="0" algn="ctr" defTabSz="0" fontAlgn="base">
                <a:spcBef>
                  <a:spcPct val="20000"/>
                </a:spcBef>
                <a:spcAft>
                  <a:spcPct val="0"/>
                </a:spcAft>
                <a:buClr>
                  <a:schemeClr val="tx2"/>
                </a:buClr>
                <a:buFont typeface="Wingdings" panose="05000000000000000000" pitchFamily="2" charset="2"/>
                <a:buNone/>
              </a:lvl3pPr>
              <a:lvl4pPr indent="0" algn="ctr" defTabSz="0" fontAlgn="base">
                <a:spcBef>
                  <a:spcPct val="20000"/>
                </a:spcBef>
                <a:spcAft>
                  <a:spcPct val="0"/>
                </a:spcAft>
                <a:buClr>
                  <a:schemeClr val="tx2"/>
                </a:buClr>
                <a:buFont typeface="Wingdings" panose="05000000000000000000" pitchFamily="2" charset="2"/>
                <a:buNone/>
                <a:defRPr sz="1600"/>
              </a:lvl4pPr>
              <a:lvl5pPr indent="0" algn="ctr" defTabSz="0" fontAlgn="base">
                <a:spcBef>
                  <a:spcPct val="20000"/>
                </a:spcBef>
                <a:spcAft>
                  <a:spcPct val="0"/>
                </a:spcAft>
                <a:buClr>
                  <a:schemeClr val="tx2"/>
                </a:buClr>
                <a:buFont typeface="Wingdings" panose="05000000000000000000" pitchFamily="2" charset="2"/>
                <a:buNone/>
                <a:defRPr sz="1600"/>
              </a:lvl5pPr>
              <a:lvl6pPr indent="0" algn="ctr" latinLnBrk="0">
                <a:lnSpc>
                  <a:spcPct val="90000"/>
                </a:lnSpc>
                <a:spcBef>
                  <a:spcPts val="500"/>
                </a:spcBef>
                <a:buFont typeface="Arial" panose="020B0604020202020204" pitchFamily="34" charset="0"/>
                <a:buNone/>
                <a:defRPr sz="1600"/>
              </a:lvl6pPr>
              <a:lvl7pPr indent="0" algn="ctr" latinLnBrk="0">
                <a:lnSpc>
                  <a:spcPct val="90000"/>
                </a:lnSpc>
                <a:spcBef>
                  <a:spcPts val="500"/>
                </a:spcBef>
                <a:buFont typeface="Arial" panose="020B0604020202020204" pitchFamily="34" charset="0"/>
                <a:buNone/>
                <a:defRPr sz="1600"/>
              </a:lvl7pPr>
              <a:lvl8pPr indent="0" algn="ctr" latinLnBrk="0">
                <a:lnSpc>
                  <a:spcPct val="90000"/>
                </a:lnSpc>
                <a:spcBef>
                  <a:spcPts val="500"/>
                </a:spcBef>
                <a:buFont typeface="Arial" panose="020B0604020202020204" pitchFamily="34" charset="0"/>
                <a:buNone/>
                <a:defRPr sz="1600"/>
              </a:lvl8pPr>
              <a:lvl9pPr indent="0" algn="ctr" latinLnBrk="0">
                <a:lnSpc>
                  <a:spcPct val="90000"/>
                </a:lnSpc>
                <a:spcBef>
                  <a:spcPts val="500"/>
                </a:spcBef>
                <a:buFont typeface="Arial" panose="020B0604020202020204" pitchFamily="34" charset="0"/>
                <a:buNone/>
                <a:defRPr sz="1600"/>
              </a:lvl9pPr>
            </a:lstStyle>
            <a:p>
              <a:pPr>
                <a:buNone/>
              </a:pPr>
              <a:r>
                <a:rPr lang="en-US" altLang="en-US" dirty="0"/>
                <a:t>unless you quote the study and reference it</a:t>
              </a:r>
              <a:endParaRPr lang="en-US" dirty="0"/>
            </a:p>
            <a:p>
              <a:pPr>
                <a:buNone/>
              </a:pPr>
              <a:endParaRPr lang="en-US" dirty="0"/>
            </a:p>
          </p:txBody>
        </p:sp>
      </p:grpSp>
      <p:grpSp>
        <p:nvGrpSpPr>
          <p:cNvPr id="14" name="Group 13">
            <a:extLst>
              <a:ext uri="{FF2B5EF4-FFF2-40B4-BE49-F238E27FC236}">
                <a16:creationId xmlns:a16="http://schemas.microsoft.com/office/drawing/2014/main" id="{9A92292D-186F-4034-AB47-1B2B8C1BA8B3}"/>
              </a:ext>
            </a:extLst>
          </p:cNvPr>
          <p:cNvGrpSpPr/>
          <p:nvPr/>
        </p:nvGrpSpPr>
        <p:grpSpPr>
          <a:xfrm>
            <a:off x="1556295" y="1600834"/>
            <a:ext cx="9737245" cy="958226"/>
            <a:chOff x="1047531" y="1923293"/>
            <a:chExt cx="9737245" cy="958226"/>
          </a:xfrm>
        </p:grpSpPr>
        <p:grpSp>
          <p:nvGrpSpPr>
            <p:cNvPr id="9" name="Group 8">
              <a:extLst>
                <a:ext uri="{FF2B5EF4-FFF2-40B4-BE49-F238E27FC236}">
                  <a16:creationId xmlns:a16="http://schemas.microsoft.com/office/drawing/2014/main" id="{EC5B0FE7-5C06-47EF-BF0A-A971B7183599}"/>
                </a:ext>
              </a:extLst>
            </p:cNvPr>
            <p:cNvGrpSpPr/>
            <p:nvPr/>
          </p:nvGrpSpPr>
          <p:grpSpPr>
            <a:xfrm>
              <a:off x="1047531" y="1923293"/>
              <a:ext cx="9737245" cy="958226"/>
              <a:chOff x="1137518" y="2324482"/>
              <a:chExt cx="9737245" cy="958226"/>
            </a:xfrm>
          </p:grpSpPr>
          <p:pic>
            <p:nvPicPr>
              <p:cNvPr id="5" name="Graphic 4" descr="Thought bubble">
                <a:extLst>
                  <a:ext uri="{FF2B5EF4-FFF2-40B4-BE49-F238E27FC236}">
                    <a16:creationId xmlns:a16="http://schemas.microsoft.com/office/drawing/2014/main" id="{34CA0D55-02E6-4F04-93E2-A150B50FEB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7518" y="2368308"/>
                <a:ext cx="914400" cy="914400"/>
              </a:xfrm>
              <a:prstGeom prst="rect">
                <a:avLst/>
              </a:prstGeom>
            </p:spPr>
          </p:pic>
          <p:sp>
            <p:nvSpPr>
              <p:cNvPr id="11" name="Content Placeholder 2">
                <a:extLst>
                  <a:ext uri="{FF2B5EF4-FFF2-40B4-BE49-F238E27FC236}">
                    <a16:creationId xmlns:a16="http://schemas.microsoft.com/office/drawing/2014/main" id="{1224C455-B8C3-4EED-B025-536DC46F749A}"/>
                  </a:ext>
                </a:extLst>
              </p:cNvPr>
              <p:cNvSpPr txBox="1">
                <a:spLocks/>
              </p:cNvSpPr>
              <p:nvPr/>
            </p:nvSpPr>
            <p:spPr bwMode="auto">
              <a:xfrm>
                <a:off x="2021076" y="2324482"/>
                <a:ext cx="8853687" cy="82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defPPr>
                  <a:defRPr lang="ko-KR"/>
                </a:defPPr>
                <a:lvl1pPr indent="0" algn="just" defTabSz="0" fontAlgn="base" latinLnBrk="0">
                  <a:lnSpc>
                    <a:spcPct val="200000"/>
                  </a:lnSpc>
                  <a:spcBef>
                    <a:spcPct val="20000"/>
                  </a:spcBef>
                  <a:spcAft>
                    <a:spcPct val="0"/>
                  </a:spcAft>
                  <a:buClr>
                    <a:srgbClr val="C00000"/>
                  </a:buClr>
                  <a:buSzPct val="115000"/>
                  <a:buFont typeface="Wingdings" panose="05000000000000000000" pitchFamily="2" charset="2"/>
                  <a:buChar char="@"/>
                  <a:defRPr sz="2400">
                    <a:latin typeface="Comic Sans MS (Body)"/>
                  </a:defRPr>
                </a:lvl1pPr>
                <a:lvl2pPr indent="0" algn="ctr" defTabSz="0" fontAlgn="base">
                  <a:spcBef>
                    <a:spcPct val="20000"/>
                  </a:spcBef>
                  <a:spcAft>
                    <a:spcPct val="0"/>
                  </a:spcAft>
                  <a:buClr>
                    <a:schemeClr val="tx2"/>
                  </a:buClr>
                  <a:buFont typeface="Wingdings" panose="05000000000000000000" pitchFamily="2" charset="2"/>
                  <a:buNone/>
                  <a:defRPr sz="2000"/>
                </a:lvl2pPr>
                <a:lvl3pPr indent="0" algn="ctr" defTabSz="0" fontAlgn="base">
                  <a:spcBef>
                    <a:spcPct val="20000"/>
                  </a:spcBef>
                  <a:spcAft>
                    <a:spcPct val="0"/>
                  </a:spcAft>
                  <a:buClr>
                    <a:schemeClr val="tx2"/>
                  </a:buClr>
                  <a:buFont typeface="Wingdings" panose="05000000000000000000" pitchFamily="2" charset="2"/>
                  <a:buNone/>
                </a:lvl3pPr>
                <a:lvl4pPr indent="0" algn="ctr" defTabSz="0" fontAlgn="base">
                  <a:spcBef>
                    <a:spcPct val="20000"/>
                  </a:spcBef>
                  <a:spcAft>
                    <a:spcPct val="0"/>
                  </a:spcAft>
                  <a:buClr>
                    <a:schemeClr val="tx2"/>
                  </a:buClr>
                  <a:buFont typeface="Wingdings" panose="05000000000000000000" pitchFamily="2" charset="2"/>
                  <a:buNone/>
                  <a:defRPr sz="1600"/>
                </a:lvl4pPr>
                <a:lvl5pPr indent="0" algn="ctr" defTabSz="0" fontAlgn="base">
                  <a:spcBef>
                    <a:spcPct val="20000"/>
                  </a:spcBef>
                  <a:spcAft>
                    <a:spcPct val="0"/>
                  </a:spcAft>
                  <a:buClr>
                    <a:schemeClr val="tx2"/>
                  </a:buClr>
                  <a:buFont typeface="Wingdings" panose="05000000000000000000" pitchFamily="2" charset="2"/>
                  <a:buNone/>
                  <a:defRPr sz="1600"/>
                </a:lvl5pPr>
                <a:lvl6pPr indent="0" algn="ctr" latinLnBrk="0">
                  <a:lnSpc>
                    <a:spcPct val="90000"/>
                  </a:lnSpc>
                  <a:spcBef>
                    <a:spcPts val="500"/>
                  </a:spcBef>
                  <a:buFont typeface="Arial" panose="020B0604020202020204" pitchFamily="34" charset="0"/>
                  <a:buNone/>
                  <a:defRPr sz="1600"/>
                </a:lvl6pPr>
                <a:lvl7pPr indent="0" algn="ctr" latinLnBrk="0">
                  <a:lnSpc>
                    <a:spcPct val="90000"/>
                  </a:lnSpc>
                  <a:spcBef>
                    <a:spcPts val="500"/>
                  </a:spcBef>
                  <a:buFont typeface="Arial" panose="020B0604020202020204" pitchFamily="34" charset="0"/>
                  <a:buNone/>
                  <a:defRPr sz="1600"/>
                </a:lvl7pPr>
                <a:lvl8pPr indent="0" algn="ctr" latinLnBrk="0">
                  <a:lnSpc>
                    <a:spcPct val="90000"/>
                  </a:lnSpc>
                  <a:spcBef>
                    <a:spcPts val="500"/>
                  </a:spcBef>
                  <a:buFont typeface="Arial" panose="020B0604020202020204" pitchFamily="34" charset="0"/>
                  <a:buNone/>
                  <a:defRPr sz="1600"/>
                </a:lvl8pPr>
                <a:lvl9pPr indent="0" algn="ctr" latinLnBrk="0">
                  <a:lnSpc>
                    <a:spcPct val="90000"/>
                  </a:lnSpc>
                  <a:spcBef>
                    <a:spcPts val="500"/>
                  </a:spcBef>
                  <a:buFont typeface="Arial" panose="020B0604020202020204" pitchFamily="34" charset="0"/>
                  <a:buNone/>
                  <a:defRPr sz="1600"/>
                </a:lvl9pPr>
              </a:lstStyle>
              <a:p>
                <a:pPr>
                  <a:buNone/>
                </a:pPr>
                <a:r>
                  <a:rPr lang="en-US" altLang="en-US" dirty="0"/>
                  <a:t>As I depicted in the previous section</a:t>
                </a:r>
              </a:p>
              <a:p>
                <a:pPr>
                  <a:buNone/>
                </a:pPr>
                <a:endParaRPr lang="en-US" dirty="0"/>
              </a:p>
              <a:p>
                <a:pPr>
                  <a:buNone/>
                </a:pPr>
                <a:endParaRPr lang="en-US" dirty="0"/>
              </a:p>
            </p:txBody>
          </p:sp>
        </p:grpSp>
        <p:pic>
          <p:nvPicPr>
            <p:cNvPr id="29" name="Graphic 28" descr="Close">
              <a:extLst>
                <a:ext uri="{FF2B5EF4-FFF2-40B4-BE49-F238E27FC236}">
                  <a16:creationId xmlns:a16="http://schemas.microsoft.com/office/drawing/2014/main" id="{0760AD49-4518-41BA-A3FD-659C0D7554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15200" y="2162229"/>
              <a:ext cx="524180" cy="524180"/>
            </a:xfrm>
            <a:prstGeom prst="rect">
              <a:avLst/>
            </a:prstGeom>
          </p:spPr>
        </p:pic>
      </p:grpSp>
      <p:grpSp>
        <p:nvGrpSpPr>
          <p:cNvPr id="16" name="Group 15">
            <a:extLst>
              <a:ext uri="{FF2B5EF4-FFF2-40B4-BE49-F238E27FC236}">
                <a16:creationId xmlns:a16="http://schemas.microsoft.com/office/drawing/2014/main" id="{455D099F-4F1F-42FB-95A6-8E77EB833E2B}"/>
              </a:ext>
            </a:extLst>
          </p:cNvPr>
          <p:cNvGrpSpPr/>
          <p:nvPr/>
        </p:nvGrpSpPr>
        <p:grpSpPr>
          <a:xfrm>
            <a:off x="1600200" y="2395191"/>
            <a:ext cx="9693340" cy="948601"/>
            <a:chOff x="1060594" y="2727374"/>
            <a:chExt cx="9693340" cy="948601"/>
          </a:xfrm>
        </p:grpSpPr>
        <p:grpSp>
          <p:nvGrpSpPr>
            <p:cNvPr id="8" name="Group 7">
              <a:extLst>
                <a:ext uri="{FF2B5EF4-FFF2-40B4-BE49-F238E27FC236}">
                  <a16:creationId xmlns:a16="http://schemas.microsoft.com/office/drawing/2014/main" id="{A609FAF1-9802-42B4-AEBE-5E6F7CCEF037}"/>
                </a:ext>
              </a:extLst>
            </p:cNvPr>
            <p:cNvGrpSpPr/>
            <p:nvPr/>
          </p:nvGrpSpPr>
          <p:grpSpPr>
            <a:xfrm>
              <a:off x="1060594" y="2727374"/>
              <a:ext cx="9693340" cy="948601"/>
              <a:chOff x="1075834" y="3695471"/>
              <a:chExt cx="9693340" cy="948601"/>
            </a:xfrm>
          </p:grpSpPr>
          <p:pic>
            <p:nvPicPr>
              <p:cNvPr id="12" name="Graphic 11" descr="Thought bubble">
                <a:extLst>
                  <a:ext uri="{FF2B5EF4-FFF2-40B4-BE49-F238E27FC236}">
                    <a16:creationId xmlns:a16="http://schemas.microsoft.com/office/drawing/2014/main" id="{8A69B92E-AC31-4ED4-A697-D1109A4ECC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5834" y="3729672"/>
                <a:ext cx="914400" cy="914400"/>
              </a:xfrm>
              <a:prstGeom prst="rect">
                <a:avLst/>
              </a:prstGeom>
            </p:spPr>
          </p:pic>
          <p:sp>
            <p:nvSpPr>
              <p:cNvPr id="13" name="Content Placeholder 2">
                <a:extLst>
                  <a:ext uri="{FF2B5EF4-FFF2-40B4-BE49-F238E27FC236}">
                    <a16:creationId xmlns:a16="http://schemas.microsoft.com/office/drawing/2014/main" id="{C0AC6EA5-68B5-443B-8F1C-EFE537E35DB4}"/>
                  </a:ext>
                </a:extLst>
              </p:cNvPr>
              <p:cNvSpPr txBox="1">
                <a:spLocks/>
              </p:cNvSpPr>
              <p:nvPr/>
            </p:nvSpPr>
            <p:spPr bwMode="auto">
              <a:xfrm>
                <a:off x="1915487" y="3695471"/>
                <a:ext cx="8853687" cy="82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defPPr>
                  <a:defRPr lang="ko-KR"/>
                </a:defPPr>
                <a:lvl1pPr indent="0" algn="just" defTabSz="0" fontAlgn="base" latinLnBrk="0">
                  <a:lnSpc>
                    <a:spcPct val="200000"/>
                  </a:lnSpc>
                  <a:spcBef>
                    <a:spcPct val="20000"/>
                  </a:spcBef>
                  <a:spcAft>
                    <a:spcPct val="0"/>
                  </a:spcAft>
                  <a:buClr>
                    <a:srgbClr val="C00000"/>
                  </a:buClr>
                  <a:buSzPct val="115000"/>
                  <a:buFont typeface="Wingdings" panose="05000000000000000000" pitchFamily="2" charset="2"/>
                  <a:buChar char="@"/>
                  <a:defRPr sz="2400">
                    <a:latin typeface="Comic Sans MS (Body)"/>
                  </a:defRPr>
                </a:lvl1pPr>
                <a:lvl2pPr indent="0" algn="ctr" defTabSz="0" fontAlgn="base">
                  <a:spcBef>
                    <a:spcPct val="20000"/>
                  </a:spcBef>
                  <a:spcAft>
                    <a:spcPct val="0"/>
                  </a:spcAft>
                  <a:buClr>
                    <a:schemeClr val="tx2"/>
                  </a:buClr>
                  <a:buFont typeface="Wingdings" panose="05000000000000000000" pitchFamily="2" charset="2"/>
                  <a:buNone/>
                  <a:defRPr sz="2000"/>
                </a:lvl2pPr>
                <a:lvl3pPr indent="0" algn="ctr" defTabSz="0" fontAlgn="base">
                  <a:spcBef>
                    <a:spcPct val="20000"/>
                  </a:spcBef>
                  <a:spcAft>
                    <a:spcPct val="0"/>
                  </a:spcAft>
                  <a:buClr>
                    <a:schemeClr val="tx2"/>
                  </a:buClr>
                  <a:buFont typeface="Wingdings" panose="05000000000000000000" pitchFamily="2" charset="2"/>
                  <a:buNone/>
                </a:lvl3pPr>
                <a:lvl4pPr indent="0" algn="ctr" defTabSz="0" fontAlgn="base">
                  <a:spcBef>
                    <a:spcPct val="20000"/>
                  </a:spcBef>
                  <a:spcAft>
                    <a:spcPct val="0"/>
                  </a:spcAft>
                  <a:buClr>
                    <a:schemeClr val="tx2"/>
                  </a:buClr>
                  <a:buFont typeface="Wingdings" panose="05000000000000000000" pitchFamily="2" charset="2"/>
                  <a:buNone/>
                  <a:defRPr sz="1600"/>
                </a:lvl4pPr>
                <a:lvl5pPr indent="0" algn="ctr" defTabSz="0" fontAlgn="base">
                  <a:spcBef>
                    <a:spcPct val="20000"/>
                  </a:spcBef>
                  <a:spcAft>
                    <a:spcPct val="0"/>
                  </a:spcAft>
                  <a:buClr>
                    <a:schemeClr val="tx2"/>
                  </a:buClr>
                  <a:buFont typeface="Wingdings" panose="05000000000000000000" pitchFamily="2" charset="2"/>
                  <a:buNone/>
                  <a:defRPr sz="1600"/>
                </a:lvl5pPr>
                <a:lvl6pPr indent="0" algn="ctr" latinLnBrk="0">
                  <a:lnSpc>
                    <a:spcPct val="90000"/>
                  </a:lnSpc>
                  <a:spcBef>
                    <a:spcPts val="500"/>
                  </a:spcBef>
                  <a:buFont typeface="Arial" panose="020B0604020202020204" pitchFamily="34" charset="0"/>
                  <a:buNone/>
                  <a:defRPr sz="1600"/>
                </a:lvl6pPr>
                <a:lvl7pPr indent="0" algn="ctr" latinLnBrk="0">
                  <a:lnSpc>
                    <a:spcPct val="90000"/>
                  </a:lnSpc>
                  <a:spcBef>
                    <a:spcPts val="500"/>
                  </a:spcBef>
                  <a:buFont typeface="Arial" panose="020B0604020202020204" pitchFamily="34" charset="0"/>
                  <a:buNone/>
                  <a:defRPr sz="1600"/>
                </a:lvl7pPr>
                <a:lvl8pPr indent="0" algn="ctr" latinLnBrk="0">
                  <a:lnSpc>
                    <a:spcPct val="90000"/>
                  </a:lnSpc>
                  <a:spcBef>
                    <a:spcPts val="500"/>
                  </a:spcBef>
                  <a:buFont typeface="Arial" panose="020B0604020202020204" pitchFamily="34" charset="0"/>
                  <a:buNone/>
                  <a:defRPr sz="1600"/>
                </a:lvl8pPr>
                <a:lvl9pPr indent="0" algn="ctr" latinLnBrk="0">
                  <a:lnSpc>
                    <a:spcPct val="90000"/>
                  </a:lnSpc>
                  <a:spcBef>
                    <a:spcPts val="500"/>
                  </a:spcBef>
                  <a:buFont typeface="Arial" panose="020B0604020202020204" pitchFamily="34" charset="0"/>
                  <a:buNone/>
                  <a:defRPr sz="1600"/>
                </a:lvl9pPr>
              </a:lstStyle>
              <a:p>
                <a:pPr>
                  <a:buNone/>
                </a:pPr>
                <a:r>
                  <a:rPr lang="en-US" altLang="en-US" dirty="0">
                    <a:sym typeface="Wingdings" panose="05000000000000000000" pitchFamily="2" charset="2"/>
                  </a:rPr>
                  <a:t>As you can see</a:t>
                </a:r>
                <a:endParaRPr lang="en-US" dirty="0"/>
              </a:p>
              <a:p>
                <a:pPr>
                  <a:buNone/>
                </a:pPr>
                <a:endParaRPr lang="en-US" dirty="0"/>
              </a:p>
            </p:txBody>
          </p:sp>
        </p:grpSp>
        <p:pic>
          <p:nvPicPr>
            <p:cNvPr id="30" name="Graphic 29" descr="Close">
              <a:extLst>
                <a:ext uri="{FF2B5EF4-FFF2-40B4-BE49-F238E27FC236}">
                  <a16:creationId xmlns:a16="http://schemas.microsoft.com/office/drawing/2014/main" id="{ECBFE631-2BBA-4DE7-8969-61C30271C8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60158" y="3007834"/>
              <a:ext cx="466495" cy="466495"/>
            </a:xfrm>
            <a:prstGeom prst="rect">
              <a:avLst/>
            </a:prstGeom>
          </p:spPr>
        </p:pic>
      </p:grpSp>
    </p:spTree>
    <p:extLst>
      <p:ext uri="{BB962C8B-B14F-4D97-AF65-F5344CB8AC3E}">
        <p14:creationId xmlns:p14="http://schemas.microsoft.com/office/powerpoint/2010/main" val="1464762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1.66667E-6 -7.40741E-7 L -1.66667E-6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iterate type="lt">
                                    <p:tmPct val="0"/>
                                  </p:iterate>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mph" presetSubtype="0" fill="hold" grpId="1" nodeType="clickEffect">
                                  <p:stCondLst>
                                    <p:cond delay="0"/>
                                  </p:stCondLst>
                                  <p:iterate type="lt">
                                    <p:tmPct val="10000"/>
                                  </p:iterate>
                                  <p:childTnLst>
                                    <p:animMotion origin="layout" path="M -3.33333E-6 -1.11111E-6 L -3.33333E-6 -0.07222 " pathEditMode="relative" rAng="0" ptsTypes="AA">
                                      <p:cBhvr>
                                        <p:cTn id="31" dur="250" accel="50000" decel="50000" autoRev="1" fill="hold">
                                          <p:stCondLst>
                                            <p:cond delay="0"/>
                                          </p:stCondLst>
                                        </p:cTn>
                                        <p:tgtEl>
                                          <p:spTgt spid="19"/>
                                        </p:tgtEl>
                                        <p:attrNameLst>
                                          <p:attrName>ppt_x</p:attrName>
                                          <p:attrName>ppt_y</p:attrName>
                                        </p:attrNameLst>
                                      </p:cBhvr>
                                      <p:rCtr x="0" y="-3611"/>
                                    </p:animMotion>
                                    <p:animRot by="1500000">
                                      <p:cBhvr>
                                        <p:cTn id="32" dur="125" fill="hold">
                                          <p:stCondLst>
                                            <p:cond delay="0"/>
                                          </p:stCondLst>
                                        </p:cTn>
                                        <p:tgtEl>
                                          <p:spTgt spid="19"/>
                                        </p:tgtEl>
                                        <p:attrNameLst>
                                          <p:attrName>r</p:attrName>
                                        </p:attrNameLst>
                                      </p:cBhvr>
                                    </p:animRot>
                                    <p:animRot by="-1500000">
                                      <p:cBhvr>
                                        <p:cTn id="33" dur="125" fill="hold">
                                          <p:stCondLst>
                                            <p:cond delay="125"/>
                                          </p:stCondLst>
                                        </p:cTn>
                                        <p:tgtEl>
                                          <p:spTgt spid="19"/>
                                        </p:tgtEl>
                                        <p:attrNameLst>
                                          <p:attrName>r</p:attrName>
                                        </p:attrNameLst>
                                      </p:cBhvr>
                                    </p:animRot>
                                    <p:animRot by="-1500000">
                                      <p:cBhvr>
                                        <p:cTn id="34" dur="125" fill="hold">
                                          <p:stCondLst>
                                            <p:cond delay="250"/>
                                          </p:stCondLst>
                                        </p:cTn>
                                        <p:tgtEl>
                                          <p:spTgt spid="19"/>
                                        </p:tgtEl>
                                        <p:attrNameLst>
                                          <p:attrName>r</p:attrName>
                                        </p:attrNameLst>
                                      </p:cBhvr>
                                    </p:animRot>
                                    <p:animRot by="1500000">
                                      <p:cBhvr>
                                        <p:cTn id="35" dur="125" fill="hold">
                                          <p:stCondLst>
                                            <p:cond delay="375"/>
                                          </p:stCondLst>
                                        </p:cTn>
                                        <p:tgtEl>
                                          <p:spTgt spid="19"/>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19" grpId="1"/>
    </p:bldLst>
  </p:timing>
</p:sld>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5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Default Design">
  <a:themeElements>
    <a:clrScheme name="">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10951</TotalTime>
  <Words>870</Words>
  <Application>Microsoft Office PowerPoint</Application>
  <PresentationFormat>Widescreen</PresentationFormat>
  <Paragraphs>123</Paragraphs>
  <Slides>15</Slides>
  <Notes>8</Notes>
  <HiddenSlides>0</HiddenSlides>
  <MMClips>0</MMClips>
  <ScaleCrop>false</ScaleCrop>
  <HeadingPairs>
    <vt:vector size="6" baseType="variant">
      <vt:variant>
        <vt:lpstr>Fonts Used</vt:lpstr>
      </vt:variant>
      <vt:variant>
        <vt:i4>25</vt:i4>
      </vt:variant>
      <vt:variant>
        <vt:lpstr>Theme</vt:lpstr>
      </vt:variant>
      <vt:variant>
        <vt:i4>7</vt:i4>
      </vt:variant>
      <vt:variant>
        <vt:lpstr>Slide Titles</vt:lpstr>
      </vt:variant>
      <vt:variant>
        <vt:i4>15</vt:i4>
      </vt:variant>
    </vt:vector>
  </HeadingPairs>
  <TitlesOfParts>
    <vt:vector size="47" baseType="lpstr">
      <vt:lpstr>Comic Sans MS (Body)</vt:lpstr>
      <vt:lpstr>휴먼매직체</vt:lpstr>
      <vt:lpstr>Majalla UI</vt:lpstr>
      <vt:lpstr>맑은 고딕</vt:lpstr>
      <vt:lpstr>맑은 고딕</vt:lpstr>
      <vt:lpstr>Microsoft YaHei</vt:lpstr>
      <vt:lpstr>Monotype Sorts</vt:lpstr>
      <vt:lpstr>Roboto</vt:lpstr>
      <vt:lpstr>宋体</vt:lpstr>
      <vt:lpstr>华文中宋</vt:lpstr>
      <vt:lpstr>Accolade-Medium</vt:lpstr>
      <vt:lpstr>Arial</vt:lpstr>
      <vt:lpstr>B Koodak</vt:lpstr>
      <vt:lpstr>B Lotus</vt:lpstr>
      <vt:lpstr>B Nazanin</vt:lpstr>
      <vt:lpstr>B Titr</vt:lpstr>
      <vt:lpstr>Calibri</vt:lpstr>
      <vt:lpstr>Calibri Light</vt:lpstr>
      <vt:lpstr>Cambria</vt:lpstr>
      <vt:lpstr>Century Gothic</vt:lpstr>
      <vt:lpstr>Garamond</vt:lpstr>
      <vt:lpstr>Gill Sans MT</vt:lpstr>
      <vt:lpstr>Times New Roman</vt:lpstr>
      <vt:lpstr>Webdings</vt:lpstr>
      <vt:lpstr>Wingdings</vt:lpstr>
      <vt:lpstr>Notebook</vt:lpstr>
      <vt:lpstr>blank</vt:lpstr>
      <vt:lpstr>Parcel</vt:lpstr>
      <vt:lpstr>1_Office Theme</vt:lpstr>
      <vt:lpstr>Office Theme</vt:lpstr>
      <vt:lpstr>6_Default Design</vt:lpstr>
      <vt:lpstr>Savon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LICP</dc:creator>
  <cp:lastModifiedBy>nasrin salehnia</cp:lastModifiedBy>
  <cp:revision>254</cp:revision>
  <dcterms:created xsi:type="dcterms:W3CDTF">2021-06-08T07:36:49Z</dcterms:created>
  <dcterms:modified xsi:type="dcterms:W3CDTF">2022-09-06T10:14:31Z</dcterms:modified>
</cp:coreProperties>
</file>